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6.xml" ContentType="application/inkml+xml"/>
  <Override PartName="/ppt/ink/ink17.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94" r:id="rId2"/>
    <p:sldMasterId id="2147483746" r:id="rId3"/>
  </p:sldMasterIdLst>
  <p:notesMasterIdLst>
    <p:notesMasterId r:id="rId15"/>
  </p:notesMasterIdLst>
  <p:handoutMasterIdLst>
    <p:handoutMasterId r:id="rId16"/>
  </p:handoutMasterIdLst>
  <p:sldIdLst>
    <p:sldId id="373" r:id="rId4"/>
    <p:sldId id="362" r:id="rId5"/>
    <p:sldId id="306" r:id="rId6"/>
    <p:sldId id="308" r:id="rId7"/>
    <p:sldId id="372" r:id="rId8"/>
    <p:sldId id="356" r:id="rId9"/>
    <p:sldId id="351" r:id="rId10"/>
    <p:sldId id="365" r:id="rId11"/>
    <p:sldId id="364" r:id="rId12"/>
    <p:sldId id="371" r:id="rId13"/>
    <p:sldId id="367" r:id="rId14"/>
  </p:sldIdLst>
  <p:sldSz cx="9144000" cy="5143500" type="screen16x9"/>
  <p:notesSz cx="9926638" cy="6797675"/>
  <p:embeddedFontLst>
    <p:embeddedFont>
      <p:font typeface="Amatic SC" panose="00000500000000000000" pitchFamily="2" charset="-79"/>
      <p:regular r:id="rId17"/>
      <p:bold r:id="rId18"/>
    </p:embeddedFont>
    <p:embeddedFont>
      <p:font typeface="Aptos Narrow" panose="020B0004020202020204" pitchFamily="34" charset="0"/>
      <p:regular r:id="rId19"/>
      <p:bold r:id="rId20"/>
    </p:embeddedFont>
    <p:embeddedFont>
      <p:font typeface="Century Gothic" panose="020B0502020202020204" pitchFamily="34" charset="0"/>
      <p:regular r:id="rId21"/>
      <p:bold r:id="rId22"/>
      <p:italic r:id="rId23"/>
      <p:boldItalic r:id="rId24"/>
    </p:embeddedFont>
    <p:embeddedFont>
      <p:font typeface="Comic Sans MS" panose="030F0702030302020204" pitchFamily="66" charset="0"/>
      <p:regular r:id="rId25"/>
      <p:bold r:id="rId26"/>
      <p:italic r:id="rId27"/>
      <p:boldItalic r:id="rId28"/>
    </p:embeddedFont>
    <p:embeddedFont>
      <p:font typeface="Kollektif" panose="020B0604020202020204"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eresa Walsh" initials="T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BE7E0A"/>
    <a:srgbClr val="C48D04"/>
    <a:srgbClr val="009999"/>
    <a:srgbClr val="CE9AEE"/>
    <a:srgbClr val="E86320"/>
    <a:srgbClr val="CC3300"/>
    <a:srgbClr val="E9B217"/>
    <a:srgbClr val="0F405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792" autoAdjust="0"/>
  </p:normalViewPr>
  <p:slideViewPr>
    <p:cSldViewPr snapToGrid="0">
      <p:cViewPr varScale="1">
        <p:scale>
          <a:sx n="138" d="100"/>
          <a:sy n="138" d="100"/>
        </p:scale>
        <p:origin x="834" y="1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1684" y="52"/>
      </p:cViewPr>
      <p:guideLst>
        <p:guide orient="horz" pos="2141"/>
        <p:guide pos="312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commentAuthors" Target="commentAuthor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bradfordhospitals.int\shared\Born%20In%20Bradford\Age%20of%20Wonder\Health%20Measures\Health%20Measures%20Figures\School%20visit%20figures.xls"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solidFill>
                  <a:schemeClr val="tx2">
                    <a:lumMod val="50000"/>
                  </a:schemeClr>
                </a:solidFill>
                <a:latin typeface="Aptos Narrow" panose="020B0004020202020204" pitchFamily="34" charset="0"/>
              </a:rPr>
              <a:t>Percentage of Teenagers with Low Vitamin 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401399825021871"/>
          <c:y val="0.18560185185185185"/>
          <c:w val="0.46641666666666665"/>
          <c:h val="0.77736111111111106"/>
        </c:manualLayout>
      </c:layout>
      <c:doughnutChart>
        <c:varyColors val="1"/>
        <c:ser>
          <c:idx val="0"/>
          <c:order val="0"/>
          <c:spPr>
            <a:ln>
              <a:solidFill>
                <a:srgbClr val="BE7E0A"/>
              </a:solidFill>
            </a:ln>
            <a:effectLst>
              <a:softEdge rad="38100"/>
            </a:effectLst>
            <a:scene3d>
              <a:camera prst="orthographicFront"/>
              <a:lightRig rig="threePt" dir="t"/>
            </a:scene3d>
            <a:sp3d>
              <a:bevelB/>
            </a:sp3d>
          </c:spPr>
          <c:dPt>
            <c:idx val="0"/>
            <c:bubble3D val="0"/>
            <c:spPr>
              <a:solidFill>
                <a:srgbClr val="FF9900"/>
              </a:solidFill>
              <a:ln w="19050">
                <a:solidFill>
                  <a:srgbClr val="FF9900"/>
                </a:solidFill>
              </a:ln>
              <a:effectLst>
                <a:softEdge rad="38100"/>
              </a:effectLst>
              <a:scene3d>
                <a:camera prst="orthographicFront"/>
                <a:lightRig rig="threePt" dir="t"/>
              </a:scene3d>
              <a:sp3d>
                <a:bevelB/>
              </a:sp3d>
            </c:spPr>
            <c:extLst>
              <c:ext xmlns:c16="http://schemas.microsoft.com/office/drawing/2014/chart" uri="{C3380CC4-5D6E-409C-BE32-E72D297353CC}">
                <c16:uniqueId val="{00000001-D19B-4DBB-A47C-F6E53CAC47B0}"/>
              </c:ext>
            </c:extLst>
          </c:dPt>
          <c:dPt>
            <c:idx val="1"/>
            <c:bubble3D val="0"/>
            <c:spPr>
              <a:solidFill>
                <a:srgbClr val="00B050"/>
              </a:solidFill>
              <a:ln w="19050">
                <a:solidFill>
                  <a:srgbClr val="BE7E0A"/>
                </a:solidFill>
              </a:ln>
              <a:effectLst>
                <a:softEdge rad="0"/>
              </a:effectLst>
              <a:scene3d>
                <a:camera prst="orthographicFront"/>
                <a:lightRig rig="threePt" dir="t"/>
              </a:scene3d>
              <a:sp3d>
                <a:bevelB/>
              </a:sp3d>
            </c:spPr>
            <c:extLst>
              <c:ext xmlns:c16="http://schemas.microsoft.com/office/drawing/2014/chart" uri="{C3380CC4-5D6E-409C-BE32-E72D297353CC}">
                <c16:uniqueId val="{00000003-D19B-4DBB-A47C-F6E53CAC47B0}"/>
              </c:ext>
            </c:extLst>
          </c:dPt>
          <c:cat>
            <c:strRef>
              <c:f>Sheet1!$B$6:$B$7</c:f>
              <c:strCache>
                <c:ptCount val="2"/>
                <c:pt idx="0">
                  <c:v>Low vitamin D ≤50nmol/L (54%)</c:v>
                </c:pt>
                <c:pt idx="1">
                  <c:v>Sufficient  vitamin D&gt;50nmol/L (20%)</c:v>
                </c:pt>
              </c:strCache>
            </c:strRef>
          </c:cat>
          <c:val>
            <c:numRef>
              <c:f>Sheet1!$C$6:$C$7</c:f>
              <c:numCache>
                <c:formatCode>General</c:formatCode>
                <c:ptCount val="2"/>
                <c:pt idx="0">
                  <c:v>314</c:v>
                </c:pt>
                <c:pt idx="1">
                  <c:v>82</c:v>
                </c:pt>
              </c:numCache>
            </c:numRef>
          </c:val>
          <c:extLst>
            <c:ext xmlns:c16="http://schemas.microsoft.com/office/drawing/2014/chart" uri="{C3380CC4-5D6E-409C-BE32-E72D297353CC}">
              <c16:uniqueId val="{00000004-D19B-4DBB-A47C-F6E53CAC47B0}"/>
            </c:ext>
          </c:extLst>
        </c:ser>
        <c:dLbls>
          <c:showLegendKey val="0"/>
          <c:showVal val="0"/>
          <c:showCatName val="0"/>
          <c:showSerName val="0"/>
          <c:showPercent val="0"/>
          <c:showBubbleSize val="0"/>
          <c:showLeaderLines val="1"/>
        </c:dLbls>
        <c:firstSliceAng val="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a:scene3d>
      <a:camera prst="orthographicFront"/>
      <a:lightRig rig="threePt" dir="t"/>
    </a:scene3d>
    <a:sp3d/>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45.svg"/><Relationship Id="rId1"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FB8970-C572-4B30-9123-68A8C8A61FD3}"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7F74539C-9DD0-4777-B8F6-C50C2032D91C}" type="pres">
      <dgm:prSet presAssocID="{05FB8970-C572-4B30-9123-68A8C8A61FD3}" presName="Name0" presStyleCnt="0">
        <dgm:presLayoutVars>
          <dgm:chMax val="1"/>
          <dgm:chPref val="1"/>
          <dgm:dir/>
          <dgm:animOne val="branch"/>
          <dgm:animLvl val="lvl"/>
        </dgm:presLayoutVars>
      </dgm:prSet>
      <dgm:spPr/>
    </dgm:pt>
  </dgm:ptLst>
  <dgm:cxnLst>
    <dgm:cxn modelId="{3D6D8721-D0CC-44ED-A633-3EEE011A84CF}" type="presOf" srcId="{05FB8970-C572-4B30-9123-68A8C8A61FD3}" destId="{7F74539C-9DD0-4777-B8F6-C50C2032D91C}" srcOrd="0" destOrd="0" presId="urn:microsoft.com/office/officeart/2011/layout/HexagonRadial"/>
  </dgm:cxnLst>
  <dgm:bg>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FF2A4E-D1F4-421D-B7F6-176D71F308A3}"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GB"/>
        </a:p>
      </dgm:t>
    </dgm:pt>
    <dgm:pt modelId="{78C09CC0-21A5-4AA1-A255-853915284932}">
      <dgm:prSet phldrT="[Text]"/>
      <dgm:spPr>
        <a:solidFill>
          <a:schemeClr val="accent2">
            <a:lumMod val="75000"/>
          </a:schemeClr>
        </a:solidFill>
        <a:effectLst>
          <a:outerShdw blurRad="50800" dist="38100" dir="5400000" algn="t" rotWithShape="0">
            <a:prstClr val="black">
              <a:alpha val="40000"/>
            </a:prstClr>
          </a:outerShdw>
          <a:reflection blurRad="6350" stA="50000" endA="300" endPos="55000" dir="5400000" sy="-100000" algn="bl" rotWithShape="0"/>
          <a:softEdge rad="31750"/>
        </a:effectLst>
      </dgm:spPr>
      <dgm:t>
        <a:bodyPr/>
        <a:lstStyle/>
        <a:p>
          <a:r>
            <a:rPr lang="en-GB" dirty="0"/>
            <a:t>Bone pain</a:t>
          </a:r>
        </a:p>
      </dgm:t>
    </dgm:pt>
    <dgm:pt modelId="{F14B588C-673F-4EC6-8501-806AB040A0FA}" type="parTrans" cxnId="{C8AD305D-F675-48EA-8B81-2AEA10B4E552}">
      <dgm:prSet/>
      <dgm:spPr/>
      <dgm:t>
        <a:bodyPr/>
        <a:lstStyle/>
        <a:p>
          <a:endParaRPr lang="en-GB"/>
        </a:p>
      </dgm:t>
    </dgm:pt>
    <dgm:pt modelId="{28978CB7-F237-463A-BF89-6821258ACF48}" type="sibTrans" cxnId="{C8AD305D-F675-48EA-8B81-2AEA10B4E552}">
      <dgm:prSet/>
      <dgm:spPr>
        <a:solidFill>
          <a:schemeClr val="tx2">
            <a:lumMod val="75000"/>
          </a:schemeClr>
        </a:solidFill>
        <a:effectLst>
          <a:outerShdw blurRad="50800" dist="38100" dir="5400000" algn="t" rotWithShape="0">
            <a:prstClr val="black">
              <a:alpha val="40000"/>
            </a:prstClr>
          </a:outerShdw>
          <a:reflection blurRad="6350" stA="50000" endA="300" endPos="55000" dir="5400000" sy="-100000" algn="bl" rotWithShape="0"/>
          <a:softEdge rad="31750"/>
        </a:effectLst>
      </dgm:spPr>
      <dgm:t>
        <a:bodyPr/>
        <a:lstStyle/>
        <a:p>
          <a:r>
            <a:rPr lang="en-GB" dirty="0"/>
            <a:t>Fatigue</a:t>
          </a:r>
        </a:p>
      </dgm:t>
    </dgm:pt>
    <dgm:pt modelId="{7C1A4BFA-2A06-4874-AE61-600B766E6B19}">
      <dgm:prSet phldrT="[Text]"/>
      <dgm:spPr>
        <a:solidFill>
          <a:schemeClr val="accent2">
            <a:lumMod val="75000"/>
          </a:schemeClr>
        </a:solidFill>
        <a:effectLst>
          <a:outerShdw blurRad="50800" dist="38100" dir="5400000" algn="t" rotWithShape="0">
            <a:prstClr val="black">
              <a:alpha val="40000"/>
            </a:prstClr>
          </a:outerShdw>
          <a:reflection blurRad="6350" stA="50000" endA="300" endPos="55000" dir="5400000" sy="-100000" algn="bl" rotWithShape="0"/>
          <a:softEdge rad="31750"/>
        </a:effectLst>
      </dgm:spPr>
      <dgm:t>
        <a:bodyPr/>
        <a:lstStyle/>
        <a:p>
          <a:r>
            <a:rPr lang="en-GB" dirty="0"/>
            <a:t>Muscle weakness</a:t>
          </a:r>
        </a:p>
      </dgm:t>
    </dgm:pt>
    <dgm:pt modelId="{E022645F-8D9D-45EF-BF8C-2E6D20FAC83B}" type="parTrans" cxnId="{517DB61C-9725-4FC4-A772-4A58A2F2F991}">
      <dgm:prSet/>
      <dgm:spPr/>
      <dgm:t>
        <a:bodyPr/>
        <a:lstStyle/>
        <a:p>
          <a:endParaRPr lang="en-GB"/>
        </a:p>
      </dgm:t>
    </dgm:pt>
    <dgm:pt modelId="{5A33AC9D-FB53-4E6C-B116-18A90529EC27}" type="sibTrans" cxnId="{517DB61C-9725-4FC4-A772-4A58A2F2F991}">
      <dgm:prSet/>
      <dgm:spPr>
        <a:solidFill>
          <a:schemeClr val="accent1">
            <a:lumMod val="60000"/>
            <a:lumOff val="40000"/>
          </a:schemeClr>
        </a:solidFill>
        <a:effectLst>
          <a:outerShdw blurRad="50800" dist="38100" dir="5400000" algn="t" rotWithShape="0">
            <a:prstClr val="black">
              <a:alpha val="40000"/>
            </a:prstClr>
          </a:outerShdw>
          <a:reflection blurRad="6350" stA="50000" endA="300" endPos="55000" dir="5400000" sy="-100000" algn="bl" rotWithShape="0"/>
        </a:effectLst>
      </dgm:spPr>
      <dgm:t>
        <a:bodyPr/>
        <a:lstStyle/>
        <a:p>
          <a:r>
            <a:rPr lang="en-GB" dirty="0"/>
            <a:t>Muscle aches</a:t>
          </a:r>
        </a:p>
      </dgm:t>
    </dgm:pt>
    <dgm:pt modelId="{EBBE8FDF-352F-4CDC-9068-394603BA0874}">
      <dgm:prSet phldrT="[Text]"/>
      <dgm:spPr>
        <a:solidFill>
          <a:schemeClr val="accent2">
            <a:lumMod val="75000"/>
          </a:schemeClr>
        </a:solidFill>
        <a:effectLst>
          <a:outerShdw blurRad="50800" dist="38100" dir="5400000" algn="t" rotWithShape="0">
            <a:prstClr val="black">
              <a:alpha val="40000"/>
            </a:prstClr>
          </a:outerShdw>
          <a:reflection blurRad="6350" stA="50000" endA="300" endPos="55000" dir="5400000" sy="-100000" algn="bl" rotWithShape="0"/>
        </a:effectLst>
      </dgm:spPr>
      <dgm:t>
        <a:bodyPr/>
        <a:lstStyle/>
        <a:p>
          <a:r>
            <a:rPr lang="en-GB" dirty="0"/>
            <a:t>Muscle cramps</a:t>
          </a:r>
        </a:p>
      </dgm:t>
    </dgm:pt>
    <dgm:pt modelId="{DAF13C11-592A-4068-B289-664AF1EDCCF0}" type="parTrans" cxnId="{1A9A6217-3402-4AEB-820C-12258456E1AA}">
      <dgm:prSet/>
      <dgm:spPr/>
      <dgm:t>
        <a:bodyPr/>
        <a:lstStyle/>
        <a:p>
          <a:endParaRPr lang="en-GB"/>
        </a:p>
      </dgm:t>
    </dgm:pt>
    <dgm:pt modelId="{361FF5D2-07DA-45A8-88C1-4392EF88EF08}" type="sibTrans" cxnId="{1A9A6217-3402-4AEB-820C-12258456E1AA}">
      <dgm:prSet/>
      <dgm:spPr>
        <a:solidFill>
          <a:schemeClr val="bg2">
            <a:lumMod val="40000"/>
            <a:lumOff val="60000"/>
          </a:schemeClr>
        </a:solidFill>
        <a:effectLst>
          <a:outerShdw blurRad="50800" dist="38100" dir="5400000" algn="t" rotWithShape="0">
            <a:prstClr val="black">
              <a:alpha val="40000"/>
            </a:prstClr>
          </a:outerShdw>
          <a:reflection blurRad="6350" stA="50000" endA="300" endPos="55000" dir="5400000" sy="-100000" algn="bl" rotWithShape="0"/>
        </a:effectLst>
      </dgm:spPr>
      <dgm:t>
        <a:bodyPr/>
        <a:lstStyle/>
        <a:p>
          <a:r>
            <a:rPr lang="en-GB" dirty="0"/>
            <a:t>Mood changes</a:t>
          </a:r>
        </a:p>
      </dgm:t>
    </dgm:pt>
    <dgm:pt modelId="{E3729F85-DD42-4396-910F-68820273B3E0}" type="pres">
      <dgm:prSet presAssocID="{02FF2A4E-D1F4-421D-B7F6-176D71F308A3}" presName="Name0" presStyleCnt="0">
        <dgm:presLayoutVars>
          <dgm:chMax/>
          <dgm:chPref/>
          <dgm:dir/>
          <dgm:animLvl val="lvl"/>
        </dgm:presLayoutVars>
      </dgm:prSet>
      <dgm:spPr/>
    </dgm:pt>
    <dgm:pt modelId="{E5F3A3CB-BC7A-4BF6-B94C-60F7131C624A}" type="pres">
      <dgm:prSet presAssocID="{78C09CC0-21A5-4AA1-A255-853915284932}" presName="composite" presStyleCnt="0"/>
      <dgm:spPr/>
    </dgm:pt>
    <dgm:pt modelId="{F78E0431-9A91-4EAC-B8A9-83962E285C41}" type="pres">
      <dgm:prSet presAssocID="{78C09CC0-21A5-4AA1-A255-853915284932}" presName="Parent1" presStyleLbl="node1" presStyleIdx="0" presStyleCnt="6" custLinFactNeighborX="1369" custLinFactNeighborY="4295">
        <dgm:presLayoutVars>
          <dgm:chMax val="1"/>
          <dgm:chPref val="1"/>
          <dgm:bulletEnabled val="1"/>
        </dgm:presLayoutVars>
      </dgm:prSet>
      <dgm:spPr/>
    </dgm:pt>
    <dgm:pt modelId="{1F80F30F-0310-4B5B-956C-C6B2967B152A}" type="pres">
      <dgm:prSet presAssocID="{78C09CC0-21A5-4AA1-A255-853915284932}" presName="Childtext1" presStyleLbl="revTx" presStyleIdx="0" presStyleCnt="3">
        <dgm:presLayoutVars>
          <dgm:chMax val="0"/>
          <dgm:chPref val="0"/>
          <dgm:bulletEnabled val="1"/>
        </dgm:presLayoutVars>
      </dgm:prSet>
      <dgm:spPr/>
    </dgm:pt>
    <dgm:pt modelId="{17F2CD4A-3F5C-47D4-B8E9-25342C245DDA}" type="pres">
      <dgm:prSet presAssocID="{78C09CC0-21A5-4AA1-A255-853915284932}" presName="BalanceSpacing" presStyleCnt="0"/>
      <dgm:spPr/>
    </dgm:pt>
    <dgm:pt modelId="{2323FAC6-A51B-4CD1-836F-50EDC393DEC5}" type="pres">
      <dgm:prSet presAssocID="{78C09CC0-21A5-4AA1-A255-853915284932}" presName="BalanceSpacing1" presStyleCnt="0"/>
      <dgm:spPr/>
    </dgm:pt>
    <dgm:pt modelId="{791B7038-CDF9-450A-A1F0-8B182DA64609}" type="pres">
      <dgm:prSet presAssocID="{28978CB7-F237-463A-BF89-6821258ACF48}" presName="Accent1Text" presStyleLbl="node1" presStyleIdx="1" presStyleCnt="6" custLinFactNeighborX="1297" custLinFactNeighborY="448"/>
      <dgm:spPr/>
    </dgm:pt>
    <dgm:pt modelId="{14FA5C96-7924-4FE2-8717-CEFFAA577597}" type="pres">
      <dgm:prSet presAssocID="{28978CB7-F237-463A-BF89-6821258ACF48}" presName="spaceBetweenRectangles" presStyleCnt="0"/>
      <dgm:spPr/>
    </dgm:pt>
    <dgm:pt modelId="{6524F57A-681E-4D34-9FD0-5A62AF9F368C}" type="pres">
      <dgm:prSet presAssocID="{7C1A4BFA-2A06-4874-AE61-600B766E6B19}" presName="composite" presStyleCnt="0"/>
      <dgm:spPr/>
    </dgm:pt>
    <dgm:pt modelId="{5162F7BC-38BD-4131-A827-311D6C5C62EE}" type="pres">
      <dgm:prSet presAssocID="{7C1A4BFA-2A06-4874-AE61-600B766E6B19}" presName="Parent1" presStyleLbl="node1" presStyleIdx="2" presStyleCnt="6">
        <dgm:presLayoutVars>
          <dgm:chMax val="1"/>
          <dgm:chPref val="1"/>
          <dgm:bulletEnabled val="1"/>
        </dgm:presLayoutVars>
      </dgm:prSet>
      <dgm:spPr/>
    </dgm:pt>
    <dgm:pt modelId="{55647251-D798-40EF-8C73-DCAEEAA3CD29}" type="pres">
      <dgm:prSet presAssocID="{7C1A4BFA-2A06-4874-AE61-600B766E6B19}" presName="Childtext1" presStyleLbl="revTx" presStyleIdx="1" presStyleCnt="3">
        <dgm:presLayoutVars>
          <dgm:chMax val="0"/>
          <dgm:chPref val="0"/>
          <dgm:bulletEnabled val="1"/>
        </dgm:presLayoutVars>
      </dgm:prSet>
      <dgm:spPr/>
    </dgm:pt>
    <dgm:pt modelId="{AE3B832D-FF96-4564-8EB4-1CB76D189E82}" type="pres">
      <dgm:prSet presAssocID="{7C1A4BFA-2A06-4874-AE61-600B766E6B19}" presName="BalanceSpacing" presStyleCnt="0"/>
      <dgm:spPr/>
    </dgm:pt>
    <dgm:pt modelId="{0B215035-8BDF-463F-9C36-B219AA84D2ED}" type="pres">
      <dgm:prSet presAssocID="{7C1A4BFA-2A06-4874-AE61-600B766E6B19}" presName="BalanceSpacing1" presStyleCnt="0"/>
      <dgm:spPr/>
    </dgm:pt>
    <dgm:pt modelId="{E7A60362-BC14-4D74-9AD7-96BB5C580493}" type="pres">
      <dgm:prSet presAssocID="{5A33AC9D-FB53-4E6C-B116-18A90529EC27}" presName="Accent1Text" presStyleLbl="node1" presStyleIdx="3" presStyleCnt="6" custLinFactNeighborX="1203"/>
      <dgm:spPr/>
    </dgm:pt>
    <dgm:pt modelId="{15DA13BE-7994-4289-BE9E-EF0874FF6D80}" type="pres">
      <dgm:prSet presAssocID="{5A33AC9D-FB53-4E6C-B116-18A90529EC27}" presName="spaceBetweenRectangles" presStyleCnt="0"/>
      <dgm:spPr/>
    </dgm:pt>
    <dgm:pt modelId="{E4CD939E-2CE6-4F74-BDB4-34A4DBC73653}" type="pres">
      <dgm:prSet presAssocID="{EBBE8FDF-352F-4CDC-9068-394603BA0874}" presName="composite" presStyleCnt="0"/>
      <dgm:spPr/>
    </dgm:pt>
    <dgm:pt modelId="{23812635-7AAA-4758-9E91-8B6C354FCC34}" type="pres">
      <dgm:prSet presAssocID="{EBBE8FDF-352F-4CDC-9068-394603BA0874}" presName="Parent1" presStyleLbl="node1" presStyleIdx="4" presStyleCnt="6">
        <dgm:presLayoutVars>
          <dgm:chMax val="1"/>
          <dgm:chPref val="1"/>
          <dgm:bulletEnabled val="1"/>
        </dgm:presLayoutVars>
      </dgm:prSet>
      <dgm:spPr/>
    </dgm:pt>
    <dgm:pt modelId="{CA632C13-48A1-4680-8C1D-5979D0B894A0}" type="pres">
      <dgm:prSet presAssocID="{EBBE8FDF-352F-4CDC-9068-394603BA0874}" presName="Childtext1" presStyleLbl="revTx" presStyleIdx="2" presStyleCnt="3">
        <dgm:presLayoutVars>
          <dgm:chMax val="0"/>
          <dgm:chPref val="0"/>
          <dgm:bulletEnabled val="1"/>
        </dgm:presLayoutVars>
      </dgm:prSet>
      <dgm:spPr/>
    </dgm:pt>
    <dgm:pt modelId="{79B5E654-5EBC-4F66-B167-800CD3DC1B3F}" type="pres">
      <dgm:prSet presAssocID="{EBBE8FDF-352F-4CDC-9068-394603BA0874}" presName="BalanceSpacing" presStyleCnt="0"/>
      <dgm:spPr/>
    </dgm:pt>
    <dgm:pt modelId="{7B6908FD-D575-432D-9C4D-87B9DA5444C7}" type="pres">
      <dgm:prSet presAssocID="{EBBE8FDF-352F-4CDC-9068-394603BA0874}" presName="BalanceSpacing1" presStyleCnt="0"/>
      <dgm:spPr/>
    </dgm:pt>
    <dgm:pt modelId="{88838618-DA93-4726-BC63-ED9CC5AE87C9}" type="pres">
      <dgm:prSet presAssocID="{361FF5D2-07DA-45A8-88C1-4392EF88EF08}" presName="Accent1Text" presStyleLbl="node1" presStyleIdx="5" presStyleCnt="6"/>
      <dgm:spPr/>
    </dgm:pt>
  </dgm:ptLst>
  <dgm:cxnLst>
    <dgm:cxn modelId="{8731B108-FE84-4B02-A68F-6ED2C39E249B}" type="presOf" srcId="{7C1A4BFA-2A06-4874-AE61-600B766E6B19}" destId="{5162F7BC-38BD-4131-A827-311D6C5C62EE}" srcOrd="0" destOrd="0" presId="urn:microsoft.com/office/officeart/2008/layout/AlternatingHexagons"/>
    <dgm:cxn modelId="{A2E3900C-AA89-4E95-9160-ED386FCF5CAF}" type="presOf" srcId="{5A33AC9D-FB53-4E6C-B116-18A90529EC27}" destId="{E7A60362-BC14-4D74-9AD7-96BB5C580493}" srcOrd="0" destOrd="0" presId="urn:microsoft.com/office/officeart/2008/layout/AlternatingHexagons"/>
    <dgm:cxn modelId="{1A9A6217-3402-4AEB-820C-12258456E1AA}" srcId="{02FF2A4E-D1F4-421D-B7F6-176D71F308A3}" destId="{EBBE8FDF-352F-4CDC-9068-394603BA0874}" srcOrd="2" destOrd="0" parTransId="{DAF13C11-592A-4068-B289-664AF1EDCCF0}" sibTransId="{361FF5D2-07DA-45A8-88C1-4392EF88EF08}"/>
    <dgm:cxn modelId="{517DB61C-9725-4FC4-A772-4A58A2F2F991}" srcId="{02FF2A4E-D1F4-421D-B7F6-176D71F308A3}" destId="{7C1A4BFA-2A06-4874-AE61-600B766E6B19}" srcOrd="1" destOrd="0" parTransId="{E022645F-8D9D-45EF-BF8C-2E6D20FAC83B}" sibTransId="{5A33AC9D-FB53-4E6C-B116-18A90529EC27}"/>
    <dgm:cxn modelId="{C8AD305D-F675-48EA-8B81-2AEA10B4E552}" srcId="{02FF2A4E-D1F4-421D-B7F6-176D71F308A3}" destId="{78C09CC0-21A5-4AA1-A255-853915284932}" srcOrd="0" destOrd="0" parTransId="{F14B588C-673F-4EC6-8501-806AB040A0FA}" sibTransId="{28978CB7-F237-463A-BF89-6821258ACF48}"/>
    <dgm:cxn modelId="{DEB83645-3E89-4D3E-A9D0-10DBB34CCF4D}" type="presOf" srcId="{02FF2A4E-D1F4-421D-B7F6-176D71F308A3}" destId="{E3729F85-DD42-4396-910F-68820273B3E0}" srcOrd="0" destOrd="0" presId="urn:microsoft.com/office/officeart/2008/layout/AlternatingHexagons"/>
    <dgm:cxn modelId="{4E54B950-030B-45B8-B4A6-42BD9D74B4C8}" type="presOf" srcId="{EBBE8FDF-352F-4CDC-9068-394603BA0874}" destId="{23812635-7AAA-4758-9E91-8B6C354FCC34}" srcOrd="0" destOrd="0" presId="urn:microsoft.com/office/officeart/2008/layout/AlternatingHexagons"/>
    <dgm:cxn modelId="{85135DA3-1C04-4517-9DAB-354093BB92D6}" type="presOf" srcId="{361FF5D2-07DA-45A8-88C1-4392EF88EF08}" destId="{88838618-DA93-4726-BC63-ED9CC5AE87C9}" srcOrd="0" destOrd="0" presId="urn:microsoft.com/office/officeart/2008/layout/AlternatingHexagons"/>
    <dgm:cxn modelId="{4446DAE6-074A-419C-B27A-44F886261127}" type="presOf" srcId="{28978CB7-F237-463A-BF89-6821258ACF48}" destId="{791B7038-CDF9-450A-A1F0-8B182DA64609}" srcOrd="0" destOrd="0" presId="urn:microsoft.com/office/officeart/2008/layout/AlternatingHexagons"/>
    <dgm:cxn modelId="{9DAC39EE-4F3F-4718-AC9E-F45467C3CCD6}" type="presOf" srcId="{78C09CC0-21A5-4AA1-A255-853915284932}" destId="{F78E0431-9A91-4EAC-B8A9-83962E285C41}" srcOrd="0" destOrd="0" presId="urn:microsoft.com/office/officeart/2008/layout/AlternatingHexagons"/>
    <dgm:cxn modelId="{382D86B4-99B4-4C8D-B0F1-A93550605EC8}" type="presParOf" srcId="{E3729F85-DD42-4396-910F-68820273B3E0}" destId="{E5F3A3CB-BC7A-4BF6-B94C-60F7131C624A}" srcOrd="0" destOrd="0" presId="urn:microsoft.com/office/officeart/2008/layout/AlternatingHexagons"/>
    <dgm:cxn modelId="{B19DE5E0-9148-4524-B089-A5B002CA3A7D}" type="presParOf" srcId="{E5F3A3CB-BC7A-4BF6-B94C-60F7131C624A}" destId="{F78E0431-9A91-4EAC-B8A9-83962E285C41}" srcOrd="0" destOrd="0" presId="urn:microsoft.com/office/officeart/2008/layout/AlternatingHexagons"/>
    <dgm:cxn modelId="{255C33E5-FC62-4C57-BAE3-54168447D15D}" type="presParOf" srcId="{E5F3A3CB-BC7A-4BF6-B94C-60F7131C624A}" destId="{1F80F30F-0310-4B5B-956C-C6B2967B152A}" srcOrd="1" destOrd="0" presId="urn:microsoft.com/office/officeart/2008/layout/AlternatingHexagons"/>
    <dgm:cxn modelId="{58D129E5-3CD9-4AC4-9C21-3F4B049C678A}" type="presParOf" srcId="{E5F3A3CB-BC7A-4BF6-B94C-60F7131C624A}" destId="{17F2CD4A-3F5C-47D4-B8E9-25342C245DDA}" srcOrd="2" destOrd="0" presId="urn:microsoft.com/office/officeart/2008/layout/AlternatingHexagons"/>
    <dgm:cxn modelId="{955B459C-A612-4E45-B1D1-0F339F2DB2F7}" type="presParOf" srcId="{E5F3A3CB-BC7A-4BF6-B94C-60F7131C624A}" destId="{2323FAC6-A51B-4CD1-836F-50EDC393DEC5}" srcOrd="3" destOrd="0" presId="urn:microsoft.com/office/officeart/2008/layout/AlternatingHexagons"/>
    <dgm:cxn modelId="{C1D325F4-AB86-4247-A353-2F842DD56E29}" type="presParOf" srcId="{E5F3A3CB-BC7A-4BF6-B94C-60F7131C624A}" destId="{791B7038-CDF9-450A-A1F0-8B182DA64609}" srcOrd="4" destOrd="0" presId="urn:microsoft.com/office/officeart/2008/layout/AlternatingHexagons"/>
    <dgm:cxn modelId="{F6EFA22B-6CD0-41F5-B91A-30D24101E562}" type="presParOf" srcId="{E3729F85-DD42-4396-910F-68820273B3E0}" destId="{14FA5C96-7924-4FE2-8717-CEFFAA577597}" srcOrd="1" destOrd="0" presId="urn:microsoft.com/office/officeart/2008/layout/AlternatingHexagons"/>
    <dgm:cxn modelId="{C8EA9B88-8C3B-4EA3-985A-F493A8B0067C}" type="presParOf" srcId="{E3729F85-DD42-4396-910F-68820273B3E0}" destId="{6524F57A-681E-4D34-9FD0-5A62AF9F368C}" srcOrd="2" destOrd="0" presId="urn:microsoft.com/office/officeart/2008/layout/AlternatingHexagons"/>
    <dgm:cxn modelId="{BC8113A7-E8F0-4881-9502-A4798A8B6621}" type="presParOf" srcId="{6524F57A-681E-4D34-9FD0-5A62AF9F368C}" destId="{5162F7BC-38BD-4131-A827-311D6C5C62EE}" srcOrd="0" destOrd="0" presId="urn:microsoft.com/office/officeart/2008/layout/AlternatingHexagons"/>
    <dgm:cxn modelId="{7B31CD55-3442-443D-9CD5-FC446B3AE50C}" type="presParOf" srcId="{6524F57A-681E-4D34-9FD0-5A62AF9F368C}" destId="{55647251-D798-40EF-8C73-DCAEEAA3CD29}" srcOrd="1" destOrd="0" presId="urn:microsoft.com/office/officeart/2008/layout/AlternatingHexagons"/>
    <dgm:cxn modelId="{23FB31F4-6DA6-46E0-84F6-33A3AF8C90AD}" type="presParOf" srcId="{6524F57A-681E-4D34-9FD0-5A62AF9F368C}" destId="{AE3B832D-FF96-4564-8EB4-1CB76D189E82}" srcOrd="2" destOrd="0" presId="urn:microsoft.com/office/officeart/2008/layout/AlternatingHexagons"/>
    <dgm:cxn modelId="{19875F82-E5DF-4DC3-AA15-C46A3F6FF352}" type="presParOf" srcId="{6524F57A-681E-4D34-9FD0-5A62AF9F368C}" destId="{0B215035-8BDF-463F-9C36-B219AA84D2ED}" srcOrd="3" destOrd="0" presId="urn:microsoft.com/office/officeart/2008/layout/AlternatingHexagons"/>
    <dgm:cxn modelId="{CBA7F8EF-79CF-436F-BFD6-C06745E7C9AC}" type="presParOf" srcId="{6524F57A-681E-4D34-9FD0-5A62AF9F368C}" destId="{E7A60362-BC14-4D74-9AD7-96BB5C580493}" srcOrd="4" destOrd="0" presId="urn:microsoft.com/office/officeart/2008/layout/AlternatingHexagons"/>
    <dgm:cxn modelId="{76C6DF9F-F367-42AF-80B4-9DCDAF60866A}" type="presParOf" srcId="{E3729F85-DD42-4396-910F-68820273B3E0}" destId="{15DA13BE-7994-4289-BE9E-EF0874FF6D80}" srcOrd="3" destOrd="0" presId="urn:microsoft.com/office/officeart/2008/layout/AlternatingHexagons"/>
    <dgm:cxn modelId="{37790989-62DE-4B47-A0EE-2B6A7436E255}" type="presParOf" srcId="{E3729F85-DD42-4396-910F-68820273B3E0}" destId="{E4CD939E-2CE6-4F74-BDB4-34A4DBC73653}" srcOrd="4" destOrd="0" presId="urn:microsoft.com/office/officeart/2008/layout/AlternatingHexagons"/>
    <dgm:cxn modelId="{CD7460F7-3F7D-459D-8400-7366666C4667}" type="presParOf" srcId="{E4CD939E-2CE6-4F74-BDB4-34A4DBC73653}" destId="{23812635-7AAA-4758-9E91-8B6C354FCC34}" srcOrd="0" destOrd="0" presId="urn:microsoft.com/office/officeart/2008/layout/AlternatingHexagons"/>
    <dgm:cxn modelId="{03BC3DCB-1B0A-441D-B20B-2B113A53429C}" type="presParOf" srcId="{E4CD939E-2CE6-4F74-BDB4-34A4DBC73653}" destId="{CA632C13-48A1-4680-8C1D-5979D0B894A0}" srcOrd="1" destOrd="0" presId="urn:microsoft.com/office/officeart/2008/layout/AlternatingHexagons"/>
    <dgm:cxn modelId="{48F6D267-7815-4E4F-9B97-934C64FE98D2}" type="presParOf" srcId="{E4CD939E-2CE6-4F74-BDB4-34A4DBC73653}" destId="{79B5E654-5EBC-4F66-B167-800CD3DC1B3F}" srcOrd="2" destOrd="0" presId="urn:microsoft.com/office/officeart/2008/layout/AlternatingHexagons"/>
    <dgm:cxn modelId="{E87D7A38-1023-4090-B802-7F4DDE1B0783}" type="presParOf" srcId="{E4CD939E-2CE6-4F74-BDB4-34A4DBC73653}" destId="{7B6908FD-D575-432D-9C4D-87B9DA5444C7}" srcOrd="3" destOrd="0" presId="urn:microsoft.com/office/officeart/2008/layout/AlternatingHexagons"/>
    <dgm:cxn modelId="{1DA06A8B-31E1-4394-9476-ECD66865E357}" type="presParOf" srcId="{E4CD939E-2CE6-4F74-BDB4-34A4DBC73653}" destId="{88838618-DA93-4726-BC63-ED9CC5AE87C9}"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8E0431-9A91-4EAC-B8A9-83962E285C41}">
      <dsp:nvSpPr>
        <dsp:cNvPr id="0" name=""/>
        <dsp:cNvSpPr/>
      </dsp:nvSpPr>
      <dsp:spPr>
        <a:xfrm rot="5400000">
          <a:off x="1514051" y="748810"/>
          <a:ext cx="986667" cy="858400"/>
        </a:xfrm>
        <a:prstGeom prst="hexagon">
          <a:avLst>
            <a:gd name="adj" fmla="val 25000"/>
            <a:gd name="vf" fmla="val 115470"/>
          </a:avLst>
        </a:prstGeom>
        <a:solidFill>
          <a:schemeClr val="accent2">
            <a:lumMod val="7500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reflection blurRad="6350" stA="50000" endA="300" endPos="55000" dir="5400000" sy="-100000" algn="bl" rotWithShape="0"/>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t>Bone pain</a:t>
          </a:r>
        </a:p>
      </dsp:txBody>
      <dsp:txXfrm rot="-5400000">
        <a:off x="1711951" y="838433"/>
        <a:ext cx="590866" cy="679155"/>
      </dsp:txXfrm>
    </dsp:sp>
    <dsp:sp modelId="{1F80F30F-0310-4B5B-956C-C6B2967B152A}">
      <dsp:nvSpPr>
        <dsp:cNvPr id="0" name=""/>
        <dsp:cNvSpPr/>
      </dsp:nvSpPr>
      <dsp:spPr>
        <a:xfrm>
          <a:off x="2450881" y="839633"/>
          <a:ext cx="1101120" cy="592000"/>
        </a:xfrm>
        <a:prstGeom prst="rect">
          <a:avLst/>
        </a:prstGeom>
        <a:noFill/>
        <a:ln>
          <a:noFill/>
        </a:ln>
        <a:effectLst/>
      </dsp:spPr>
      <dsp:style>
        <a:lnRef idx="0">
          <a:scrgbClr r="0" g="0" b="0"/>
        </a:lnRef>
        <a:fillRef idx="0">
          <a:scrgbClr r="0" g="0" b="0"/>
        </a:fillRef>
        <a:effectRef idx="0">
          <a:scrgbClr r="0" g="0" b="0"/>
        </a:effectRef>
        <a:fontRef idx="minor"/>
      </dsp:style>
    </dsp:sp>
    <dsp:sp modelId="{791B7038-CDF9-450A-A1F0-8B182DA64609}">
      <dsp:nvSpPr>
        <dsp:cNvPr id="0" name=""/>
        <dsp:cNvSpPr/>
      </dsp:nvSpPr>
      <dsp:spPr>
        <a:xfrm rot="5400000">
          <a:off x="586360" y="710853"/>
          <a:ext cx="986667" cy="858400"/>
        </a:xfrm>
        <a:prstGeom prst="hexagon">
          <a:avLst>
            <a:gd name="adj" fmla="val 25000"/>
            <a:gd name="vf" fmla="val 115470"/>
          </a:avLst>
        </a:prstGeom>
        <a:solidFill>
          <a:schemeClr val="tx2">
            <a:lumMod val="7500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reflection blurRad="6350" stA="50000" endA="300" endPos="55000" dir="5400000" sy="-100000" algn="bl" rotWithShape="0"/>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t>Fatigue</a:t>
          </a:r>
        </a:p>
      </dsp:txBody>
      <dsp:txXfrm rot="-5400000">
        <a:off x="784260" y="800476"/>
        <a:ext cx="590866" cy="679155"/>
      </dsp:txXfrm>
    </dsp:sp>
    <dsp:sp modelId="{5162F7BC-38BD-4131-A827-311D6C5C62EE}">
      <dsp:nvSpPr>
        <dsp:cNvPr id="0" name=""/>
        <dsp:cNvSpPr/>
      </dsp:nvSpPr>
      <dsp:spPr>
        <a:xfrm rot="5400000">
          <a:off x="1036987" y="1543916"/>
          <a:ext cx="986667" cy="858400"/>
        </a:xfrm>
        <a:prstGeom prst="hexagon">
          <a:avLst>
            <a:gd name="adj" fmla="val 25000"/>
            <a:gd name="vf" fmla="val 115470"/>
          </a:avLst>
        </a:prstGeom>
        <a:solidFill>
          <a:schemeClr val="accent2">
            <a:lumMod val="7500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reflection blurRad="6350" stA="50000" endA="300" endPos="55000" dir="5400000" sy="-100000" algn="bl" rotWithShape="0"/>
          <a:softEdge rad="31750"/>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t>Muscle weakness</a:t>
          </a:r>
        </a:p>
      </dsp:txBody>
      <dsp:txXfrm rot="-5400000">
        <a:off x="1234887" y="1633539"/>
        <a:ext cx="590866" cy="679155"/>
      </dsp:txXfrm>
    </dsp:sp>
    <dsp:sp modelId="{55647251-D798-40EF-8C73-DCAEEAA3CD29}">
      <dsp:nvSpPr>
        <dsp:cNvPr id="0" name=""/>
        <dsp:cNvSpPr/>
      </dsp:nvSpPr>
      <dsp:spPr>
        <a:xfrm>
          <a:off x="0" y="1677116"/>
          <a:ext cx="1065600" cy="592000"/>
        </a:xfrm>
        <a:prstGeom prst="rect">
          <a:avLst/>
        </a:prstGeom>
        <a:noFill/>
        <a:ln>
          <a:noFill/>
        </a:ln>
        <a:effectLst/>
      </dsp:spPr>
      <dsp:style>
        <a:lnRef idx="0">
          <a:scrgbClr r="0" g="0" b="0"/>
        </a:lnRef>
        <a:fillRef idx="0">
          <a:scrgbClr r="0" g="0" b="0"/>
        </a:fillRef>
        <a:effectRef idx="0">
          <a:scrgbClr r="0" g="0" b="0"/>
        </a:effectRef>
        <a:fontRef idx="minor"/>
      </dsp:style>
    </dsp:sp>
    <dsp:sp modelId="{E7A60362-BC14-4D74-9AD7-96BB5C580493}">
      <dsp:nvSpPr>
        <dsp:cNvPr id="0" name=""/>
        <dsp:cNvSpPr/>
      </dsp:nvSpPr>
      <dsp:spPr>
        <a:xfrm rot="5400000">
          <a:off x="1974386" y="1543916"/>
          <a:ext cx="986667" cy="858400"/>
        </a:xfrm>
        <a:prstGeom prst="hexagon">
          <a:avLst>
            <a:gd name="adj" fmla="val 25000"/>
            <a:gd name="vf" fmla="val 11547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reflection blurRad="6350" stA="50000" endA="300" endPos="5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Muscle aches</a:t>
          </a:r>
        </a:p>
      </dsp:txBody>
      <dsp:txXfrm rot="-5400000">
        <a:off x="2172286" y="1633539"/>
        <a:ext cx="590866" cy="679155"/>
      </dsp:txXfrm>
    </dsp:sp>
    <dsp:sp modelId="{23812635-7AAA-4758-9E91-8B6C354FCC34}">
      <dsp:nvSpPr>
        <dsp:cNvPr id="0" name=""/>
        <dsp:cNvSpPr/>
      </dsp:nvSpPr>
      <dsp:spPr>
        <a:xfrm rot="5400000">
          <a:off x="1502299" y="2381399"/>
          <a:ext cx="986667" cy="858400"/>
        </a:xfrm>
        <a:prstGeom prst="hexagon">
          <a:avLst>
            <a:gd name="adj" fmla="val 25000"/>
            <a:gd name="vf" fmla="val 115470"/>
          </a:avLst>
        </a:prstGeom>
        <a:solidFill>
          <a:schemeClr val="accent2">
            <a:lumMod val="7500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reflection blurRad="6350" stA="50000" endA="300" endPos="5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kern="1200" dirty="0"/>
            <a:t>Muscle cramps</a:t>
          </a:r>
        </a:p>
      </dsp:txBody>
      <dsp:txXfrm rot="-5400000">
        <a:off x="1700199" y="2471022"/>
        <a:ext cx="590866" cy="679155"/>
      </dsp:txXfrm>
    </dsp:sp>
    <dsp:sp modelId="{CA632C13-48A1-4680-8C1D-5979D0B894A0}">
      <dsp:nvSpPr>
        <dsp:cNvPr id="0" name=""/>
        <dsp:cNvSpPr/>
      </dsp:nvSpPr>
      <dsp:spPr>
        <a:xfrm>
          <a:off x="2450881" y="2514599"/>
          <a:ext cx="1101120" cy="592000"/>
        </a:xfrm>
        <a:prstGeom prst="rect">
          <a:avLst/>
        </a:prstGeom>
        <a:noFill/>
        <a:ln>
          <a:noFill/>
        </a:ln>
        <a:effectLst/>
      </dsp:spPr>
      <dsp:style>
        <a:lnRef idx="0">
          <a:scrgbClr r="0" g="0" b="0"/>
        </a:lnRef>
        <a:fillRef idx="0">
          <a:scrgbClr r="0" g="0" b="0"/>
        </a:fillRef>
        <a:effectRef idx="0">
          <a:scrgbClr r="0" g="0" b="0"/>
        </a:effectRef>
        <a:fontRef idx="minor"/>
      </dsp:style>
    </dsp:sp>
    <dsp:sp modelId="{88838618-DA93-4726-BC63-ED9CC5AE87C9}">
      <dsp:nvSpPr>
        <dsp:cNvPr id="0" name=""/>
        <dsp:cNvSpPr/>
      </dsp:nvSpPr>
      <dsp:spPr>
        <a:xfrm rot="5400000">
          <a:off x="575226" y="2381399"/>
          <a:ext cx="986667" cy="858400"/>
        </a:xfrm>
        <a:prstGeom prst="hexagon">
          <a:avLst>
            <a:gd name="adj" fmla="val 25000"/>
            <a:gd name="vf" fmla="val 115470"/>
          </a:avLst>
        </a:prstGeom>
        <a:solidFill>
          <a:schemeClr val="bg2">
            <a:lumMod val="40000"/>
            <a:lumOff val="6000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reflection blurRad="6350" stA="50000" endA="300" endPos="5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t>Mood changes</a:t>
          </a:r>
        </a:p>
      </dsp:txBody>
      <dsp:txXfrm rot="-5400000">
        <a:off x="773126" y="2471022"/>
        <a:ext cx="590866" cy="679155"/>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0.46181</cdr:x>
      <cdr:y>0.44792</cdr:y>
    </cdr:from>
    <cdr:to>
      <cdr:x>0.57014</cdr:x>
      <cdr:y>0.63542</cdr:y>
    </cdr:to>
    <cdr:sp macro="" textlink="">
      <cdr:nvSpPr>
        <cdr:cNvPr id="2" name="TextBox 1">
          <a:extLst xmlns:a="http://schemas.openxmlformats.org/drawingml/2006/main">
            <a:ext uri="{FF2B5EF4-FFF2-40B4-BE49-F238E27FC236}">
              <a16:creationId xmlns:a16="http://schemas.microsoft.com/office/drawing/2014/main" id="{BC51CD44-B393-31A5-9A8E-8803E647D477}"/>
            </a:ext>
          </a:extLst>
        </cdr:cNvPr>
        <cdr:cNvSpPr txBox="1"/>
      </cdr:nvSpPr>
      <cdr:spPr>
        <a:xfrm xmlns:a="http://schemas.openxmlformats.org/drawingml/2006/main">
          <a:off x="2111375" y="1228725"/>
          <a:ext cx="495300" cy="5143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a:p>
      </cdr:txBody>
    </cdr:sp>
  </cdr:relSizeAnchor>
  <cdr:relSizeAnchor xmlns:cdr="http://schemas.openxmlformats.org/drawingml/2006/chartDrawing">
    <cdr:from>
      <cdr:x>0.40208</cdr:x>
      <cdr:y>0.4919</cdr:y>
    </cdr:from>
    <cdr:to>
      <cdr:x>0.57847</cdr:x>
      <cdr:y>0.69792</cdr:y>
    </cdr:to>
    <cdr:sp macro="" textlink="">
      <cdr:nvSpPr>
        <cdr:cNvPr id="3" name="TextBox 2">
          <a:extLst xmlns:a="http://schemas.openxmlformats.org/drawingml/2006/main">
            <a:ext uri="{FF2B5EF4-FFF2-40B4-BE49-F238E27FC236}">
              <a16:creationId xmlns:a16="http://schemas.microsoft.com/office/drawing/2014/main" id="{6E7E9FE4-3A45-72F4-BA76-1BB5C8B9FEE3}"/>
            </a:ext>
          </a:extLst>
        </cdr:cNvPr>
        <cdr:cNvSpPr txBox="1"/>
      </cdr:nvSpPr>
      <cdr:spPr>
        <a:xfrm xmlns:a="http://schemas.openxmlformats.org/drawingml/2006/main">
          <a:off x="1838325" y="1349375"/>
          <a:ext cx="806450" cy="5651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a:p>
      </cdr:txBody>
    </cdr:sp>
  </cdr:relSizeAnchor>
  <cdr:relSizeAnchor xmlns:cdr="http://schemas.openxmlformats.org/drawingml/2006/chartDrawing">
    <cdr:from>
      <cdr:x>0.36273</cdr:x>
      <cdr:y>0.48264</cdr:y>
    </cdr:from>
    <cdr:to>
      <cdr:x>0.64753</cdr:x>
      <cdr:y>0.68877</cdr:y>
    </cdr:to>
    <cdr:sp macro="" textlink="">
      <cdr:nvSpPr>
        <cdr:cNvPr id="4" name="TextBox 3">
          <a:extLst xmlns:a="http://schemas.openxmlformats.org/drawingml/2006/main">
            <a:ext uri="{FF2B5EF4-FFF2-40B4-BE49-F238E27FC236}">
              <a16:creationId xmlns:a16="http://schemas.microsoft.com/office/drawing/2014/main" id="{218E9ECE-D77A-9E23-D54E-7F7F2F285130}"/>
            </a:ext>
          </a:extLst>
        </cdr:cNvPr>
        <cdr:cNvSpPr txBox="1"/>
      </cdr:nvSpPr>
      <cdr:spPr>
        <a:xfrm xmlns:a="http://schemas.openxmlformats.org/drawingml/2006/main">
          <a:off x="1144253" y="1414824"/>
          <a:ext cx="898458" cy="6042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2800" b="1" dirty="0">
              <a:solidFill>
                <a:schemeClr val="accent1">
                  <a:lumMod val="75000"/>
                </a:schemeClr>
              </a:solidFill>
            </a:rPr>
            <a:t>79%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4001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0T20:53:53.869"/>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221 0,'-10'1,"-1"0,1 1,-18 4,-18 4,33-9,-1 0,1 1,-1 1,1 0,-25 10,38-12,-1-1,1 0,0 0,-1 0,1 0,-1 1,1-1,0 0,-1 0,1 1,0-1,-1 0,1 1,0-1,-1 0,1 1,0-1,0 1,-1-1,1 0,0 1,0-1,0 1,0-1,0 1,-1-1,1 0,0 1,0-1,0 1,0-1,0 1,1-1,-1 1,0 0,1 0,0 1,-1-1,1 0,1 1,-1-1,0 0,0 0,0 0,1 0,1 2,40 20,-40-22,35 19,-30-15,0 0,1-1,-1 0,1 0,0-1,0 0,0 0,0-1,11 1,-4-3,-1 1,0 1,0 0,0 1,0 1,18 7,-31-10,0 0,0 0,0 1,-1-1,1 1,0-1,0 1,-1 0,1 0,-1 0,0 0,0 0,1 0,-1 0,-1 0,1 0,0 0,0 1,-1-1,1 0,-1 1,0-1,0 0,0 1,0-1,0 0,0 1,0-1,-1 0,1 1,-2 2,0 0,1-1,-1 0,0 0,1 0,-2 0,1 0,0 0,-1 0,0-1,0 0,0 1,0-1,-1 0,1 0,-7 4,-88 34,36-16,46-19,1-1,-23 4,-19 7,57-16,-1 0,1 0,0 0,0 0,0 0,0 0,0 0,-1 0,1 0,0 0,0 0,0 0,0 0,0 0,-1 0,1 1,0-1,0 0,0 0,0 0,0 0,0 0,0 0,0 1,-1-1,1 0,0 0,0 0,0 0,0 0,0 1,0-1,0 0,0 0,0 0,0 0,0 0,0 1,0-1,0 0,0 0,0 0,0 1,8 5,14 3,-20-8,15 4,0 0,25 3,-29-6,0 0,0 1,0 1,0 0,21 10,71 49,-101-60,0 0,0 0,0 1,-1-1,1 1,-1 0,0 0,0 0,0 0,0 1,-1-1,1 1,0 5,-2-8,0-1,0 1,-1 0,1 0,-1-1,0 1,1 0,-1 0,0 0,0 0,0 0,0-1,-1 1,1 0,0 0,-1 0,1-1,-1 1,0 0,0-1,1 1,-1 0,0-1,0 1,-1-1,1 1,0-1,0 0,-1 1,1-1,-1 0,1 0,-1 0,1 0,-1 0,0-1,1 1,-4 1,-47 9,40-10,0 1,0 1,-12 4,-136 56,119-41,39-21,-1 1,0-1,1 1,-1 0,1 0,0 0,0 0,0 1,0-1,0 1,-3 4,5-5,0-1,1 0,-1 0,0 0,0 0,1 1,-1-1,1 0,-1 0,1 0,0 0,-1 0,1 0,0 0,0 0,0 0,0-1,0 1,1 1,21 15,101 73,-121-88,0 0,0 0,0 0,-1 1,1-1,-1 1,0-1,1 1,-1 0,-1 0,1 0,0 0,-1 0,1 1,-1-1,0 0,0 1,0-1,-1 0,1 6,-1-3,0-1,0 0,-1 0,0 0,0 0,0 0,-1 0,0 0,0 0,0 0,0-1,-1 1,-3 4,-2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21:38:14.897"/>
    </inkml:context>
    <inkml:brush xml:id="br0">
      <inkml:brushProperty name="width" value="0.1" units="cm"/>
      <inkml:brushProperty name="height" value="0.1" units="cm"/>
      <inkml:brushProperty name="color" value="#1B3867"/>
    </inkml:brush>
  </inkml:definitions>
  <inkml:trace contextRef="#ctx0" brushRef="#br0">0 133 24575,'20'0'0,"0"0"0,-1-2 0,2 0 0,23-6 0,-18 1 0,-1-1 0,-1-1 0,1-1 0,-1-1 0,37-24 0,-58 33 0,8-6 0,-1 1 0,1 0 0,1 2 0,11-6 0,-23 11 0,1 0 0,0 0 0,0 0 0,-1 0 0,1-1 0,0 1 0,0 0 0,-1 0 0,1 1 0,0-1 0,0 0 0,-1 0 0,1 0 0,0 0 0,-1 0 0,1 1 0,0-1 0,-1 0 0,1 1 0,0-1 0,-1 1 0,1-1 0,-1 0 0,1 1 0,0-1 0,-1 1 0,1 0 0,-1-1 0,0 1 0,1-1 0,-1 1 0,1 0 0,-1-1 0,0 1 0,0 0 0,0-1 0,0 1 0,0 0 0,0 0 0,0-1 0,0 1 0,1 0 0,-1-1 0,-1 1 0,2 8 0,0 0 0,-1 0 0,-2 9 0,2 0 0,2-1 0,1 1 0,7 22 0,5 29 0,-15-63 0,1 6 0,0 0 0,0-1 0,1 1 0,0 0 0,1-1 0,1 0 0,0 1 0,1-2 0,0 1 0,7 12 0,-4-11-1365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21:38:16.625"/>
    </inkml:context>
    <inkml:brush xml:id="br0">
      <inkml:brushProperty name="width" value="0.1" units="cm"/>
      <inkml:brushProperty name="height" value="0.1" units="cm"/>
      <inkml:brushProperty name="color" value="#1B3867"/>
    </inkml:brush>
  </inkml:definitions>
  <inkml:trace contextRef="#ctx0" brushRef="#br0">1 1 24575,'5'3'0,"2"0"0,-1 0 0,0-1 0,1 0 0,9 3 0,3 0 0,337 84 0,-273-70 0,-46-13 0,0-2 0,0-2 0,71-4 0,-29 0 0,-59 2-273,0-1 0,0-1 0,0-1 0,32-9 0,-36 7-6553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21:38:18.094"/>
    </inkml:context>
    <inkml:brush xml:id="br0">
      <inkml:brushProperty name="width" value="0.1" units="cm"/>
      <inkml:brushProperty name="height" value="0.1" units="cm"/>
      <inkml:brushProperty name="color" value="#1B3867"/>
    </inkml:brush>
  </inkml:definitions>
  <inkml:trace contextRef="#ctx0" brushRef="#br0">0 1 24575,'147'10'0,"9"1"0,-55-19 0,-100 8 0,0 0 0,0 0 0,1 0 0,-1 0 0,0 0 0,0 0 0,-1 1 0,1-1 0,0 0 0,0 1 0,0-1 0,0 1 0,0-1 0,0 1 0,0-1 0,0 1 0,-1-1 0,1 1 0,0 0 0,0 0 0,-1-1 0,1 1 0,-1 0 0,1 0 0,0 1 0,0 1 0,0-1 0,0 1 0,-1-1 0,0 1 0,1-1 0,-1 1 0,0-1 0,0 1 0,0-1 0,-1 4 0,-2 7 0,0 0 0,-1 0 0,-5 13 0,8-23 0,-6 13 0,1 1 0,0 0 0,2 1 0,0-1 0,1 1 0,1 0 0,-1 21 0,-4 27-1365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6T09:29:45.074"/>
    </inkml:context>
    <inkml:brush xml:id="br0">
      <inkml:brushProperty name="width" value="0.1" units="cm"/>
      <inkml:brushProperty name="height" value="0.1" units="cm"/>
      <inkml:brushProperty name="color" value="#1B3867"/>
    </inkml:brush>
  </inkml:definitions>
  <inkml:trace contextRef="#ctx0" brushRef="#br0">0 1469 24575,'8'0'0,"-2"3"0,2-3 0,-1 3 0,-1 2 0,14 9 0,17 8 0,49 3 0,0-9 0,173-13 0,-199-11 0,-1-3 0,0-6 0,0-7 0,-1-4 0,78-60 0,-54 20 0,-1-7 0,-3-10 0,75-101 0,-75 81 0,96-172 0,-138 214 0,-4-6 0,1-2 0,-3-4 0,43-131 0,-56 151-1365,-1 6-5461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6T09:29:58.139"/>
    </inkml:context>
    <inkml:brush xml:id="br0">
      <inkml:brushProperty name="width" value="0.1" units="cm"/>
      <inkml:brushProperty name="height" value="0.1" units="cm"/>
      <inkml:brushProperty name="color" value="#1B3867"/>
    </inkml:brush>
  </inkml:definitions>
  <inkml:trace contextRef="#ctx0" brushRef="#br0">0 137 24575,'21'0'0,"-1"0"0,0-2 0,1 0 0,25-7 0,-20 2 0,0-1 0,-1-1 0,0-2 0,0 0 0,38-25 0,-60 34 0,8-6 0,0 1 0,0 0 0,1 1 0,12-5 0,-24 11 0,1 0 0,0 0 0,0 0 0,-1 0 0,1-1 0,0 1 0,0 0 0,-1 0 0,1 1 0,0-1 0,0 0 0,-1 0 0,1 0 0,0 0 0,-1 0 0,1 1 0,0-1 0,-1 0 0,1 1 0,0-1 0,-1 1 0,1-1 0,-1 0 0,1 1 0,0-1 0,-1 1 0,1 0 0,-1-1 0,0 1 0,1-1 0,-1 1 0,1 0 0,-1-1 0,0 1 0,1 0 0,-1-1 0,0 1 0,0 0 0,0 0 0,0-1 0,0 1 0,1 0 0,-1-1 0,-1 2 0,2 7 0,0 0 0,-1 0 0,-2 10 0,1-1 0,4 0 0,0 0 0,7 24 0,5 28 0,-15-63 0,1 5 0,0 0 0,0 0 0,1 0 0,1 0 0,0 0 0,1-1 0,0 1 0,1-1 0,0 0 0,8 13 0,-5-12-1365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0T08:08:24.239"/>
    </inkml:context>
    <inkml:brush xml:id="br0">
      <inkml:brushProperty name="width" value="0.1" units="cm"/>
      <inkml:brushProperty name="height" value="0.1" units="cm"/>
      <inkml:brushProperty name="color" value="#1B3867"/>
    </inkml:brush>
  </inkml:definitions>
  <inkml:trace contextRef="#ctx0" brushRef="#br0">0 1027 24575,'12'0'0,"-3"2"0,3-2 0,-3 2 0,1 2 0,19 6 0,24 5 0,74 2 0,0-5 0,253-10 0,-292-8 0,-1-2 0,-1-3 0,1-7 0,-1-1 0,114-42 0,-81 13 0,0-4 0,-4-8 0,110-70 0,-110 57 0,140-121 0,-203 150 0,-4-4 0,0-2 0,-4-2 0,64-92 0,-83 106-1365,-2 3-5461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08:45:27.984"/>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46 1,'6'1,"1"0,-1 1,0 0,1 1,-1-1,0 1,-1 0,1 1,0-1,-1 1,7 6,24 21,-22-18,1 0,0-1,1 0,1-1,-1-1,22 9,-32-17,0 1,0 1,0-1,0 1,-1 0,1 0,-1 1,8 8,-12-11,1-1,-1 1,1-1,-1 1,0-1,0 1,0 0,0 0,0-1,0 1,-1 0,1 0,-1 0,1 0,-1 0,0 0,1 0,-1 0,0 0,0 0,-1 0,1 0,0 0,-1 0,1 0,-1 0,1 0,-1-1,0 1,0 0,0 0,0-1,-2 3,1-2,-1 0,1 0,-1 0,0 0,0-1,0 1,0-1,0 0,0 0,0 0,0 0,0 0,-1-1,-3 1,-52-1,42 0,-26-2,-80-11,106 10,-30-10,61 17,-1 2,1 0,-1 0,0 1,0 1,-1 0,0 1,-1 0,1 1,11 13,52 63,-74-85,0 0,0 0,1 0,-1 1,0-1,0 1,-1-1,1 1,0-1,0 1,-1-1,1 1,-1-1,1 1,-1 0,0-1,0 1,1 0,-1 0,-1-1,1 1,0 0,0-1,0 1,-1 0,1-1,-1 1,0-1,1 1,-1 0,0-1,0 0,0 1,0-1,0 1,0-1,0 0,0 0,-1 0,1 0,0 0,-1 0,1 0,-1 0,1 0,-4 0,-4 4,-1-2,1 1,-1-1,0-1,0 0,-18 2,17-4,-1 2,1-1,0 2,0-1,0 2,0-1,0 1,-13 8,23-12,1 1,0-1,0 1,0-1,0 1,-1-1,1 1,0-1,0 1,0-1,0 0,0 1,0-1,0 1,0-1,0 1,1-1,-1 1,0-1,0 1,0-1,0 1,1-1,-1 0,0 1,0-1,1 1,-1-1,0 0,1 1,-1-1,0 0,1 1,-1-1,1 0,-1 0,0 0,2 1,18 15,-18-15,15 12,27 23,-39-31,-1-1,0 1,0 0,0 0,-1 0,1 1,-1-1,0 1,-1 0,3 7,-5-11,1 0,-1 0,0 0,0 0,0 0,0 0,-1 0,1 0,0 0,-1-1,1 1,-1 0,0 0,0 0,1 0,-3 2,-22 27,9-10,-4-3,15-14,0 0,1 0,-1 0,1 1,-5 7,9-12,-1 1,1 0,-1 0,1 0,-1 0,1 0,0 0,0 0,-1 0,1 0,0 0,0 0,0 0,0 0,0 0,0 1,1-1,-1 0,0 0,0 0,1 0,-1 0,1-1,-1 1,1 0,-1 0,1 0,-1 0,1 0,0-1,-1 1,1 0,0 0,0-1,0 1,1 0,3 2,1 1,-1-2,1 1,-1-1,1 0,7 2,-6-2,-1 0,-1 0,1 0,9 6,-12-6,-1-1,0 1,0 0,0 0,0 0,0 0,-1 0,1 1,0-1,-1 0,0 1,0-1,0 1,2 4,-2 1,1 0,-2 0,1 1,-1-1,0 0,-1 1,0-1,-2 9,1-11,1 1,0-1,0 1,1-1,0 1,0-1,0 1,1-1,0 1,0-1,0 1,1-1,3 7,-3-9,1 0,0 0,0 0,1-1,5 6,-7-8,1 1,-1-1,0 1,0 0,0 0,-1 0,1 0,0 0,-1 0,0 1,1-1,-1 1,0-1,0 1,0-1,0 1,-1-1,1 1,-1 0,0-1,1 1,-1 3,-3 9,0 1,-8 22,6-22,1 0,-3 23,6-30,0 0,-1 0,0 1,-6 15,6-20,-1-1,1 1,-1-1,0 0,0 1,0-1,-1-1,0 1,1 0,-6 3,6-4,0 0,0 0,0 0,1 1,-1-1,1 1,0 0,0-1,0 1,1 0,-1 0,1 0,0 1,0-1,1 0,-1 0,1 0,0 1,0 4,0-15,1-23,-1 0,-2 0,-6-39,6 62,-6-28,2 1,-3-45,8 67,1 0,1-1,0 1,0 0,2 0,-1 0,1 0,0 0,1 0,11-19,-4 10,3-3,10-26,-21 40,0 0,0 0,0-1,-1 1,-1-1,1-14,-1 3,-2 9,1 1,1-1,0 0,1 0,0 0,1 1,0-1,8-19,34-41,-37 59,-4 7</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08:45:30.935"/>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08:53:07.270"/>
    </inkml:context>
    <inkml:brush xml:id="br0">
      <inkml:brushProperty name="width" value="0.1" units="cm"/>
      <inkml:brushProperty name="height" value="0.6" units="cm"/>
      <inkml:brushProperty name="color" value="#8C4E28"/>
      <inkml:brushProperty name="ignorePressure" value="1"/>
      <inkml:brushProperty name="inkEffects" value="pencil"/>
    </inkml:brush>
  </inkml:definitions>
  <inkml:trace contextRef="#ctx0" brushRef="#br0">888 94,'-3'0,"-5"-3,-4-2,-1-3,0 0,-3 2,-1 1,2 5,0 2,-1 2,-1-1,-1 0,-1-2,0 1,-1-2,-4 0,-1 0,0 0,1 4,2 0,3 4,-1 3,0 1,2 1,1-2,1-2,-1 0,-1 3,-1-2,0 2,-1-2,-4 2,3 1,1-1,0 1,1-2,-1 0,1 3,-1 1,4 3,4 0,1 5,-1-2,1 0,-1-2,2 1,-1-1,2 1,-2 0,1 0,3 0,-1-4,0 0,3 0,1 1,2 0,-3-1,0-1,1 4,1 2,0 1,2 0,1 0,-1 0,1-5,1-8,-1-9,0-7,0-11,0-5,0-1,0-1,0 0,0 2,4 4,1 2,-1 1,3-1,0-1,2 0,3-1,0-1,-2 0,0 3,-2 1,2 0,-1 0,-2-2,1 3,0 0,1 3,-1 0,2-2,0-1,0 1,7 4,-1-1,-2-1,-1 1,-2-1,1 2,-3-2,2 3,1 2,0-2,0 2,3 1,1-1,-2-3,0 0,-2-2,1 1,0 3,-1-1,1 2,1-3,2 2,-2-3,1 2,0 2,5-1,3 0,0 2,-3-1,-2 0,-4-2,-1 0,1-1,1 1,2 2,-2 5,-1 3,2 2,0 0,-1 3,-1 1,2-2,0 3,2 0,-2 1,-5 3,0 3,2 3,-2 0,-6-1,-8-5,-6-3,-5-4,0-7,-2-2,-1 0,-1-1,2-1,1-1,0 1,-2 2,-1 2,-1 0,0 2,-1 0,-1 0,-2 0,-2 0,0 1,1-1,1 0,1 0,1 0,1 0,0 0,0 0,7 0,5-4,8 0,8-1,5 2,4-3,3-1,1 2,4 1,1 2,0 0,-2-2,0 0,-2 0,-1 1,-1 1,0 0,0 2,0-1,0 1,0 4,0 1,0-1,-3-1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08:53:41.505"/>
    </inkml:context>
    <inkml:brush xml:id="br0">
      <inkml:brushProperty name="width" value="0.1" units="cm"/>
      <inkml:brushProperty name="height" value="0.6" units="cm"/>
      <inkml:brushProperty name="color" value="#8C4E28"/>
      <inkml:brushProperty name="ignorePressure" value="1"/>
      <inkml:brushProperty name="inkEffects" value="pencil"/>
    </inkml:brush>
  </inkml:definitions>
  <inkml:trace contextRef="#ctx0" brushRef="#br0">20 0,'0'4,"-4"0,-4 0,3 0,5-2,-1 0,1 2,-1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0T20:53:56.725"/>
    </inkml:context>
    <inkml:brush xml:id="br0">
      <inkml:brushProperty name="width" value="0.1" units="cm"/>
      <inkml:brushProperty name="height" value="0.2" units="cm"/>
      <inkml:brushProperty name="color" value="#FF2500"/>
      <inkml:brushProperty name="tip" value="rectangle"/>
      <inkml:brushProperty name="rasterOp" value="maskPen"/>
      <inkml:brushProperty name="ignorePressure" value="1"/>
    </inkml:brush>
  </inkml:definitions>
  <inkml:trace contextRef="#ctx0" brushRef="#br0">1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08:54:52.587"/>
    </inkml:context>
    <inkml:brush xml:id="br0">
      <inkml:brushProperty name="width" value="0.1" units="cm"/>
      <inkml:brushProperty name="height" value="0.6" units="cm"/>
      <inkml:brushProperty name="color" value="#D8DCDE"/>
      <inkml:brushProperty name="ignorePressure" value="1"/>
      <inkml:brushProperty name="inkEffects" value="pencil"/>
    </inkml:brush>
  </inkml:definitions>
  <inkml:trace contextRef="#ctx0" brushRef="#br0">0 62,'4'0,"4"0,4 0,4 0,2 0,2 0,1 0,0 0,0 0,0 0,0 0,-1 0,4 0,7 0,3 0,-2 0,-2 0,-3 0,-3 0,-2 0,-1 0,-1 0,-1 0,1 0,-1 0,1 0,0 0,0 0,4 0,0 0,1 0,-2 0,0 0,-1 0,-1 0,-1 0,1 0,-1 0,0 0,0 0,0 0,0 0,-3 3,2 2,1-1,1 0,0-2,0 0,0-1,-1-1,1 0,-1 0,1 0,-1 0,0 0,0-1,0 1,0 0,4-3,0-2,1 1,-1 0,2-2,3 0,1 1,2 2,-2 0,-1 2,-3 0,-3-2,3-2,-1 1,0 1,-2 0,-1 2,-1 0,0 1,-1 0,0 0,0 0,0 0,0 1,0-1,0 0,4 0,0 0,1 0,-2 3,0 2,-1-1,-5 3,-1 0,0-1,-3 2,0-1,1-1,2 1,-2 4,0-1,1-1,1-3,-2 1,1 0,4-2,2-1,1-2,0-1,1-1,-2 0,0 3,0 1,0 0,-1-1,0 0,3-2,5 0,1-1,3 0,-1 0,1 0,-2 0,-2-1,-2 1,-3 0,-1 0,-2 0,0 0,0 0,0 0,-1 0,1 0,4 0,0 0,1 0,-2 0,0 0,-2 0,0 0,-3-3,-3-1,1-1,0 2,2 1,0 0,2 1,-1 1,1 0,1 0,-1-3,4-2,1 1,-1 1,3 0,1 2,-2 0,-2 0,-1 1,-1 1,-1-1,-1 0,4 0,0 0,0 0,0 0,-2 0,0 0,-2 0,1 0,-1 0,0 0,0 0,0 0,0 0,0-3,0-2,4 1,1 0,-1 2,0 0,-2 1,0 1,-1 0,-4 0,-1 0,-7 0,-9-3,-7-1,-6-4,-5 0,-2-2,-1 1,-1 1,1 3,-1 2,1 1,0 1,1 1,-1 1,1-1,0 1,0-1,0 0,0 0,0 0,-1 0,-2 0,-2 0,1 0,0 0,-2 0,0 0,0 0,2 0,2 0,0 0,2 0,-1 0,1 0,0 0,0 0,0 0,0 0,0 0,0 0,0 0,0 0,0 0,0 0,0 0,-1 0,1 0,0 0,0 0,0 0,-1 0,1 0,0 0,0 0,0 0,-4 0,-1 0,1 0,0 0,2 0,0 0,1 0,0 0,1 4,0 0,0 0,1 0,2 1,1 2,1-2,-2-1,-1-2,0 0,2 2,1 0,-1 0,-1-1,-1 0,-1-2,0-1,-1 1,0-1,-1-1,1 1,0 0,-1 0,1 0,0 0,0 0,-4 0,-1 0,1 0,0 0,2 0,0 0,1 0,0 0,1 0,0 0,0 0,0 0,0 0,0 0,-3 0,-5 0,-2 0,2-4,2 0,2 0,1 0,2 2,1 1,0 0,0 0,0 1,-3 1,-5-5,-1 0,-2 0,-3 0,-3 2,-1 0,2 1,3-2,5-2,3 1,2 1,-1 1,-4 0,-4 2,1-1,1 1,-1 1,2-1,2-3,2-2,2 1,2 0,1 2,-4 0,0 1,0 1,1 0,0 0,2-3,0-2,0 1,1 0,0 2,0 0,0 2,0-1,0 1,0 0,-4 1,0-1,-1 0,2 0,0 0,-2 0,-1 0,1 4,2 0,-3 4,0 1,1-3,1 0,-2 0,0 1,1-2,4 2,3 0,1-2,-3 2,-3 0,4 2,1 0,7-2,13-2,8-2,14-2,10 0,5-1,6 0,3-1,0 1,-5 0,-3-1,-4 1,-3 0,-2 0,-3 0,-4 0,2 0,3 0,0 0,1 0,0 0,-2 0,-2 0,-3 0,3 0,-1 0,0 0,-2 0,-1 0,-1 0,0 0,3 0,0 0,4 0,3 0,8 0,3 0,-2 0,-4 0,-6 0,-3 0,-3 0,-3 0,-1 0,0 0,-1 0,0 0,4 0,8 0,2 0,-1 0,-2 0,-3 0,-3 0,-2 0,-1 0,2 0,2 0,-1 0,2 0,1 0,-1 0,-2 0,-1 0,-1 0,-1 0,-1 0,0 0,-4 4,3 0,1 1,1-2,0 0,0-1,0-2,0 1,-4 2,2 1,1 0,1 0,0 1,0 1,0-1,0-1,-1-1,1 2,-1 0,0 0,4-2,0-1,1 0,2-2,3 1,1-2,-2 1,-3 0,-1 0,-3 0,-1 0,-1-1,0 1,0 0,-1 0,1 0,4 0,-3 4,2 0,1 0,-1 0,0-2,-1 0,-1-2,0 1,-1-1,4 0,0-1,1 1,-2 0,0 3,-1 2,2-1,1 0,-1-1,0 2,-2 0,0 0,-1-1,-1-2,4-1,0 0,1-1,-2 0,3 0,3 0,1-1,-1 1,0 0,0 0,-2 0,-3 0,-1-4,-2 0,0-1,-5-2,0 0,-1 1,1 2,2-2,0 0,2 1,-1-2,2 0,-1 1,0 2,-3-2,-1 0,0 1,1 1,0 2,2 1,0 0,1 1,0 0,1 1,2-1,2 0,-11 0,-10 0,-10 0,-8 0,-4 0,-3 0,-1 0,0 0,-1 0,2 0,0 0,0 0,0 0,1 0,0 0,0 0,0 0,0 0,0 0,0 0,-1 0,1 0,0 0,0 0,0 0,-1 0,1 0,0 0,0 0,3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08:55:18.558"/>
    </inkml:context>
    <inkml:brush xml:id="br0">
      <inkml:brushProperty name="width" value="0.2" units="cm"/>
      <inkml:brushProperty name="height" value="1.2" units="cm"/>
      <inkml:brushProperty name="color" value="#B2BABE"/>
      <inkml:brushProperty name="ignorePressure" value="1"/>
      <inkml:brushProperty name="inkEffects" value="pencil"/>
    </inkml:brush>
  </inkml:definitions>
  <inkml:trace contextRef="#ctx0" brushRef="#br0">102 0,'0'4,"0"7,0 6,0 7,0 6,0 4,0 1,0-3,0-3,0-3,0 0,0 4,0-1,0-1,0-3,0-1,0-2,-7-5,-2-1,1 0,1 0,2 1,2 1,-2 2,-1 3,2 1,1 1,-3-1,0-2,1 0,-2-1,0 0,2-1,1 0,1 0,2 0,0 0,1 0,0 0,1 4,-1 1,0-1,0 0,1-1,-1-2,0 0,0 0,0-1,0 0,0 0,3 0,1 0,1 0,-2 3,3 2,0-1,-1 0,-1-1,5-1,2-1,-2-1,-2 0,-2 0,-2 0,-2 0,3-3,1-2,-1 1,-1 1,-1 4,-1 2,0 0,-1 1,0-2,0 0,0-1,0 0,-1-1,1 1,0-1,0 0,0 0,0 0,0 3,-7 5,-2 1,1-1,1-1,2-3,2-2,1 0,5-5,1-2,1 1,-2 0,0 1,-1 5,-1 2,-1 0,1 3,2 4,1-1,4-1,0-2,-1-3,-2-1,-2-2,3-1,-1 0,-1 3,-1 2,0-1,-2 3,-1 3,0 4,-3 3,-2-2,1-3,0-3,2-4,0-2,1-2,1-1,0-1,0 1,0 2,0 3,1-1,-1-1,-4 0,0-1,-1-1,2-1,0 0,2 0,0 0,0 0,1 0,0 0,1 4,-1 0,0 4,0 0,0-1,0 2,0-1,0-1,0-3,0-1,0 2,0 10,0 4,0-3,0-3,0-4,0-4,-7-2,-2-2,1-1,-3-4,2-1,1 0,3 1,2 1,1 1,2 5,0 2,0-1,0 0,1-1,-1-1,7-1,2-1,0 4,-2 8,-2 4,-2 1,-1 1,-2 0,0 0,0-2,0 0,-1-4,1-3,0-3,0-3,0-2,0-1,0 0,0 3,0 1,0 0,0-1,0 0,0-2,0 0,3-4,2-1,-1 0,0 0,-2 1,0 2,-1 0,-1 1,0 0,0 0,0 4,0 1,-1 0,1-1,0-2,0 0,0-1,4 3,0 1,1-1,-2 3,3 0,0-1,-1 2,-1-1,2-4,0-4,-1 0,-1-1,-2 0,-1 4,0 2,-1 0,0-1,-4-4,-1-2,1 0,0 0,1 4,1 2,2 1,-4-5,0-1,0 0,0-1,2 2,1-1,0 2,1 0,0 0,0 0,4-3,0-2,1 1,-2 1,-1 4,0 2,2-2,1-3,0 1,-2-1,-1-3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08:55:27.483"/>
    </inkml:context>
    <inkml:brush xml:id="br0">
      <inkml:brushProperty name="width" value="0.2" units="cm"/>
      <inkml:brushProperty name="height" value="1.2" units="cm"/>
      <inkml:brushProperty name="color" value="#B2BABE"/>
      <inkml:brushProperty name="ignorePressure" value="1"/>
      <inkml:brushProperty name="inkEffects" value="pencil"/>
    </inkml:brush>
  </inkml:definitions>
  <inkml:trace contextRef="#ctx0" brushRef="#br0">0 244,'0'-4,"3"-4,9 0,5-4,6-2,4-2,6-2,6 2,8 3,5 5,2 3,0 0,-2-1,-4 3,-3 0,-6 1,-2 1,-1 1,0-3,1-2,-2 1,0 1,-4-3,2-3,-3-1,-3 2,-2 2,-2 2,-2 2,-1-2,4-1,0 0,-4-1,-1-1,-1 1,0 2,0 2,1 0,4 1,1 1,0 0,4 1,-1-1,-1 0,-1 0,-2 1,-2-1,4 0,0 0,-1 0,-1 0,0 0,-2 0,0 0,-1 0,4 0,0 0,4 3,0 2,-1-1,-2 0,-1-2,-3 0,0-1,0-1,-1 4,0 3,-1 2,1 2,0-1,0 2,0-1,4-3,1-3,-1-1,-4 0,-2 5,0 0,-1-2,1-2,1 2,0 0,1-2,0-2,0 0,0 1,0 1,-3 3,2 3,2 1,0 0,0-1,4 1,0-1,-3 0,1-1,-4 0,-1 0,0-3,0-2,0-2,1 2,0 0,5-1,0-1,1-1,-2 3,0 0,-1-1,-1-1,3-1,1 0,-1-2,0 0,-2 0,0 0,-5-3,-1-2,3 1,5 0,3-2,-1 0,-1-3,-1 1,-1 1,-2 2,0 2,-1-2,0 0,0 0,0 2,0 1,0 1,3 1,2-1,-1 2,0-1,-5-3,-2-2,0 1,0 0,1 2,0 0,1 1,1 1,0 0,3 0,9 0,2 1,-2-1,-2 0,-3 0,-3 0,-2 0,-1 0,-1 0,0 0,-1 0,1 0,0 0,0 0,0 0,3 0,2 0,-1 0,0 0,-1 0,-2 0,0 0,-7 0,-10 0,-12 0,-8 0,-5 0,-2 0,-1 3,0 2,2-1,0 3,0 0,2-1,-1-2,1-1,-3-1,-2-2,-3 0,0 0,1 3,-1 2,-4-1,-2-1,0 0,4-2,2 0,3-1,3 0,1 0,-3 0,0 0,0 0,-2 0,-1-1,1 1,2 0,1 0,2 0,0 0,0 0,-2 0,-2 0,-2 0,-5 4,1 1,1-1,4 0,1-2,3 0,1-1,0-1,1 0,-3 0,-1 0,0-1,0 1,2 0,0 0,2 0,-1 0,1 0,0 0,0 0,0-3,0-2,0 0,0-2,-1 0,1 1,0 2,0-2,0 0,-4 1,0 1,-1 2,1 1,2 0,0-2,1-2,0 1,1 1,-3 0,-1 2,-1 0,2 1,0 0,1 0,2 0,3-3,1-5,0 0,0-4,-2 2,0 1,-1 3,-1-1,0-3,-1 1,1 1,0 3,-1 1,1 2,-4-2,0-1,-1 1,1 1,2 1,0 1,1 0,1 1,0 0,-1 0,1 0,-3 0,-2 1,1-1,-3 0,0 0,1 0,1 0,2 0,2 0,0 0,0 0,2 0,-1 0,0 0,-3 0,-2 3,1 2,0-1,1 0,2-2,0 0,4 2,1 1,-3-1,-2-1,-1 0,-3-2,-2-1,2 1,-3-1,-7-1,3 5,-3 0,0 0,3 3,0 1,3-2,1-2,4 2,-2 0,0-1,-2-1,0 1,-6 5,-3-1,1 3,3-2,0-2,3-3,6 2,4 0,1-2,2-2,-1-1,0-1,-1 0,0-1,-1 0,3-4,9-1,8 0,8 1,5 2,5 0,3 1,0 1,1 0,0 0,0 0,-1 1,-1-1,7-3,6-2,4 1,-1 1,-3-3,-4 0,-3 0,-3 2,-2 2,3 0,0 2,4 0,9 0,3 0,-5-3,-6-2,-4 1,-3 1,-2 0,0 2,-1-3,3-5,2 0,0 2,3 1,3-1,1-4,-2 2,-3 1,-5-2,-3 2,-1-2,0 2,3-3,6 2,2 2,3 2,-1 2,6-2,-1 0,-2 0,-1 2,-1 1,-4 1,-2 0,2 1,-1 0,-2 0,3 1,6-1,2 0,-2 0,-4 0,-2 0,-3 0,-2 0,-2 0,0 0,3 0,1 4,0 0,0 1,1 2,5 3,0 1,-2-3,-2-1,-5 0,-3 3,2 0,5 1,1 0,0-3,2 1,1-1,4 1,1-1,-2-1,-4 1,-2-1,-3-1,-1-2,-2-1,0-2,0-1,-1 0,1 4,3 0,2 0,-1-1,0 3,-2 0,0-1,-1-1,0-2,-1 3,0 0,3 0,2-2,-1 3,0 0,-2-1,3-1,4-2,1-1,-2 0,-2-1,-2 3,-2 2,-1-2,0 1,-5 1,0 1,-1 0,1-3,5 0,2-2,0 0,8-1,1 0,-2 0,-2 0,-2-1,-3 1,-1 0,-1 0,-1 0,0 0,-1 0,1 0,0 0,3 0,2 0,-1 0,0 0,-2 0,0 0,-1 0,0 0,-1 0,0 0,0-3,0-2,-3-3,-2 0,1 1,0 2,5 2,2 1,-2-2,-3-1,-3-2,-1-1,0-2,2 0,1 3,-2 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08:57:37.523"/>
    </inkml:context>
    <inkml:brush xml:id="br0">
      <inkml:brushProperty name="width" value="0.35" units="cm"/>
      <inkml:brushProperty name="height" value="2.1" units="cm"/>
      <inkml:brushProperty name="color" value="#8C4E28"/>
      <inkml:brushProperty name="ignorePressure" value="1"/>
      <inkml:brushProperty name="inkEffects" value="pencil"/>
    </inkml:brush>
  </inkml:definitions>
  <inkml:trace contextRef="#ctx0" brushRef="#br0">990 22,'0'0,"-4"0,-4 0,-4 0,-4 0,-2 0,-2 0,-1 0,0 0,0 0,1 0,-1 0,0 0,-2 0,-2 0,0 0,2 0,0 0,1 0,1 0,4 3,1 1,1 4,-2 0,4 2,-1 4,-1-2,2 1,0-2,-5-2,-3 0,3 2,4 3,1-1,-1-3,-1-3,1 1,1-1,1 1,1 0,-3-1,2 0,3 4,-1 6,-1 1,0 0,-1-3,-2 0,2 0,2 2,0-3,-2-3,1-1,-1-1,2 1,-1 2,-3-1,2 1,0-1,1 0,-1-1,2 1,3 2,2 2,2 2,-2-1,0 2,-2 3,-1 0,2 1,-2-1,1 1,0-1,3-1,2 1,0-1,2 0,0-7,0-9,0-8,4-8,1-4,0-7,-2-3,0 0,-1-3,2 4,0 2,1 2,1 1,1 1,-1-1,2 1,6-1,1 1,-2-1,-4 0,1 3,-2 1,1 0,3 0,3 1,-2-2,1-3,1 0,-1-2,-1 1,2 4,2 4,-3 1,0 3,2 3,0 2,-2-1,1-1,-4-1,5-1,2 2,-2-2,0 0,1-1,-3-3,0 0,1 3,1 3,2-2,0 2,2-3,0 1,0 1,0 2,1-1,-1 0,1 2,2 0,-1-1,-2-1,-1 1,0 1,0 2,1 1,-1 0,1 1,0 0,0 0,1 1,-1-1,0 0,-3 4,-2 0,1 1,1-2,1 0,-3 2,-4 4,0 0,-2 2,-7-1,-6-1,-6-3,-5-3,-6-1,-4-2,0 0,0 0,1-4,1-1,1 0,-2 1,-1 2,-3 0,0 1,1 1,2 0,2 0,1 0,1 0,1 1,0-1,0 0,0 0,4 3,0 2,-3-1,1 3,1 4,-1-1,3 2,1 2,2 3,1 1,-3 1,-1 1,-2 1,-1-1,-2-3,4-1,0-3,0-4,2 0,4 1,0 0,2 2,-1 1,-3-1,1 1,-5-2,1 1,-1-2,-1 1,3 2,-1-1,3 4,4 3,3 1,2 1,-2-3,0-1,1 0,-2-3,0-1,-3 2,1 0,1 3,-2-3,1 0,2 1,2 0,1 2,2 1,1-3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08:57:53.583"/>
    </inkml:context>
    <inkml:brush xml:id="br0">
      <inkml:brushProperty name="width" value="0.35" units="cm"/>
      <inkml:brushProperty name="height" value="2.1" units="cm"/>
      <inkml:brushProperty name="color" value="#8C4E28"/>
      <inkml:brushProperty name="ignorePressure" value="1"/>
      <inkml:brushProperty name="inkEffects" value="pencil"/>
    </inkml:brush>
  </inkml:definitions>
  <inkml:trace contextRef="#ctx0" brushRef="#br0">0 1,'0'0,"0"0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08:59:19"/>
    </inkml:context>
    <inkml:brush xml:id="br0">
      <inkml:brushProperty name="width" value="0.35" units="cm"/>
      <inkml:brushProperty name="height" value="2.1" units="cm"/>
      <inkml:brushProperty name="color" value="#B2BABE"/>
      <inkml:brushProperty name="ignorePressure" value="1"/>
      <inkml:brushProperty name="inkEffects" value="pencil"/>
    </inkml:brush>
  </inkml:definitions>
  <inkml:trace contextRef="#ctx0" brushRef="#br0">1 164,'7'0,"9"0,8-3,8-5,5-2,3-1,1 1,4-2,-1 1,-3 3,-4 3,-4 2,-3 1,-1 2,0 0,-1 0,-2 1,-1-1,-3 1,3-1,0 0,3 0,0 0,-2 0,-1 0,-2 0,-1 0,-1 0,-1 0,4 0,0 0,0 0,3 0,0 0,-1 0,-1 0,1 0,0 4,-1 0,-1 1,-1-2,-2 0,0-2,-1 0,0-1,-4 4,6 0,3 0,4-1,0 3,3 0,-5 3,0 2,-1 1,2 1,3-2,6-3,4 1,-1-1,-5-2,-4-2,-1-2,-2-1,-2 3,-3 0,-1 4,-1 0,-1-2,0-1,3-1,1 1,0 0,0-1,-2-1,0 3,-1 0,-1-1,1-2,-1 0,3-2,1 0,1-1,-2 0,7 0,4 3,0 1,-2 0,-3 0,-3 2,-3 0,2-1,0-2,2 0,-3 2,5 0,4 0,3-2,3-1,-3 0,1-2,-4 0,0 0,-2 0,-3 0,-3 0,-3-4,3-1,0 1,-1 0,-1-2,3 0,0 1,-1-2,-2 0,0 1,-1 2,-2 1,-3-2,2 0,1 1,4 0,2-1,3-1,-1 1,3 2,-1-3,1 0,0-2,-3-1,-3 2,-2-1,-1 1,2 1,1 2,-1 1,-5-1,-1-2,-1 2,4 1,1-3,1 1,0-4,-1 1,3 1,0 3,0 0,3 3,2 0,-3-3,-3 0,-2 0,-1 1,-5-3,-1 0,1 2,0-4,1 1,1 2,1 0,1 3,-3 4,-8 2,-6 4,-6 0,-10-1,-6-2,-3-2,-5-1,-1-1,-3 3,-6 1,-4 2,-2 1,4-1,0-2,5-2,0-1,0-1,1 2,0 1,-4 0,-3-1,1-1,5 3,0 0,0 0,-1 2,2 0,-1 2,2-1,-3-1,0-2,3 2,4 3,3-1,5 2,4 3,-4-1,0-3,-2-3,-3 0,-4 0,-4 1,-11 0,3 2,-2 3,-1 2,0-1,5-4,2 1,0-2,0-2,2-3,4-2,4 6,3 5,2 0,2 1,0-1,1 0,-1-2,-3-2,-1-4,0-2,0-2,-2 0,-7-2,-1 1,1-1,0 1,-2-4,3-1,-2-3,0 0,1 1,3-5,3-1,0 3,0 2,6-1,2-1,-3-4,0 1,4 0,0 1,1 4,3-1,0-3,0 2,-2-2,2-2,0 2,3-1,-1-2,-2 2,-5 4,-2-1,-6 1,0-1,0 2,5-2,-1-3,0-2,-2 2,-1 2,-3 4,-7 2,0 0,2-1,4-2,3 1,3 0,2 3,-2 1,-4 1,-4 2,-3-1,1 2,-1-1,2 0,3 1,1-1,-3 0,1 0,0 0,0 4,3 0,3 1,-2-2,-6 0,-1-2,2 0,3-1,-1 0,2 0,2 0,2 0,1 0,2 0,1 0,0 3,-7 2,-2-1,1 0,1-2,5 3,4 0,0 0,4 2,5-4,6-5,8-6,6-2,12-2,9 0,1 3,4-1,8 2,3 2,4 1,-3 3,-4-3,-5 1,-6-1,-6 2,-4 1,-3 1,-1 0,-1 1,3 0,12-6,7-7,10 0,0 2,-2 2,-6 4,-7-2,-6 1,-5 1,-2 2,-3 1,-1 1,0 1,0 0,7 3,2 2,1 4,1-1,3 2,3 7,-2 0,-3-3,0-3,2-5,-2 1,2-1,-6 2,-4 0,-2 2,-1-1,-1-2,0 1,0 3,-3 3,3-1,1-3,1 0,0 3,0 1,0 0,3-1,4 3,2-3,-2-3,-2 0,-2-1,-5 0,-2 0,-1 1,0-1,2-2,-4 1,1 0,0 1,2-1,0-1,5-2,2-2,1-2,-1 6,-2 2,0-4,0-3,2-2,4 0,1-2,-1 1,-2 0,-2 1,-2-4,-1 0,3-1,1 2,-1-3,3-3,0-1,2 2,0 2,-2 2,-5-1,0-1,0-2,0 0,6 1,5 3,1 1,1-2,-2-4,-3-3,0-4,6 2,-1-1,1-1,5-2,-1 0,-1-1,0 2,-3 5,-1 1,0 2,2-1,1 1,0-1,-2 1,-4-1,0 1,-6-2,-4 2,-3 1,0 3,0 2,-1 2,1 0,1 2,-1-1,-2-3,-2-1,8 0,3 1,0 1,-3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08:59:24.892"/>
    </inkml:context>
    <inkml:brush xml:id="br0">
      <inkml:brushProperty name="width" value="0.35" units="cm"/>
      <inkml:brushProperty name="height" value="2.1" units="cm"/>
      <inkml:brushProperty name="color" value="#B2BABE"/>
      <inkml:brushProperty name="ignorePressure" value="1"/>
      <inkml:brushProperty name="inkEffects" value="pencil"/>
    </inkml:brush>
  </inkml:definitions>
  <inkml:trace contextRef="#ctx0" brushRef="#br0">168 345,'4'0,"7"0,9 0,5 0,5 0,0 0,-1-3,1-2,-1 1,-1 0,0 2,0 0,-2 1,1 1,3 0,1 0,0 0,0 0,-3 1,1-1,-1 0,2 0,-1 0,-2 0,1 0,3 3,-1 2,2 3,-1 0,1-1,1-2,3 2,2 3,-3-1,-3-1,-4-2,-3-2,1-2,-1-1,3-1,-1 0,3-1,6 1,0-1,5 1,2 0,-3 0,-5 0,-1-7,0-6,-2 0,0 2,2 2,5 4,0 2,-4-2,-1 0,-2 0,-4 2,-3-2,1 0,0-4,2 1,3 2,3-3,0 2,-4-3,-2 1,0 3,-1 1,2 2,-1-2,-1 0,-2-3,-2 0,-2-1,7-4,1 1,3 2,-1 3,-2 3,-2 2,-3-2,2-1,-1-2,0 0,-2-3,-1 1,6-2,2 1,-1 3,-2 2,-2 2,1-3,4 1,-1 1,3 1,-2-6,5-1,3-3,2 1,2 3,-1 3,1 2,-5 2,-3 1,-6 1,0 1,-1-1,-2 1,4-1,2 0,2 0,-1 7,1 2,-2 0,0-2,-1-2,-2-2,-6 2,-4 0,6 0,2-2,1-1,-2-1,-1 0,-2-1,-1 0,0 0,-1 0,0-1,0 1,0 0,0 0,0 3,0 2,4 0,-3 1,-8 1,-9-1,-10-2,-6-1,-6-1,-2-2,-5 0,-5 0,-1-3,-1-2,-4 0,3 2,2 0,0 2,2 0,-1 1,1-4,-2 0,-1-1,-3 2,-3 1,-11 0,-4 1,3 1,3 0,3 0,2 1,1-1,1 0,-3 0,-1 0,-3 0,2 0,3 0,1 0,4 0,5 0,2 0,1 0,0 0,1 0,-2 0,1 0,3 0,-3 4,-2 3,-3 2,1-1,3-2,-1 1,-2 4,-1 2,-3 4,-2-2,3 0,4-3,0 1,-1 1,2-2,-1 1,-2-3,-2-2,6 1,3-2,4 3,2 1,-6 4,2 2,2-2,1-3,1-4,1 0,0 3,0-2,-3-1,2 1,-2-1,-4 1,-5 0,1 1,1 3,-11-2,-2-2,-1-2,5 0,1 0,3-2,6-2,-1-4,-1-3,-2 0,-7 1,-2 0,-5-2,-5-4,4-4,2-3,6 1,7 4,1-1,0 2,5 0,1 1,0 2,2 3,2 1,-3-1,0-1,0-3,2 0,1-2,-3 1,-1 2,2 2,4-2,2 1,1 1,-1 1,1 2,-2 1,-7-3,-6-1,-1 1,1 1,4 1,-2 0,-5 2,-3-1,0 1,4 0,8 4,5 1,2 0,1-2,0 0,4 2,0 0,3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08:59:29.073"/>
    </inkml:context>
    <inkml:brush xml:id="br0">
      <inkml:brushProperty name="width" value="0.35" units="cm"/>
      <inkml:brushProperty name="height" value="2.1" units="cm"/>
      <inkml:brushProperty name="color" value="#B2BABE"/>
      <inkml:brushProperty name="ignorePressure" value="1"/>
      <inkml:brushProperty name="inkEffects" value="pencil"/>
    </inkml:brush>
  </inkml:definitions>
  <inkml:trace contextRef="#ctx0" brushRef="#br0">39 0,'3'4,"2"4,-1 4,3 4,0 3,-1 0,-2 2,3 0,-1 0,2 3,0 2,2-1,0-2,-3 4,-2-1,-2-1,-1-1,-1 2,2-3,1-3,0 0,-1-1,0 0,-2 4,3 1,1 0,2-1,1 10,-1 2,-2-1,-2-3,-1-3,-1-3,-1-3,0-1,-1-1,1 0,0-1,-1 1,-2-1,-2 5,1 0,0 1,1-2,2 0,0-2,-3-3,0-2,0 0,1 0,1 2,0 4,2 2,-1 3,1 5,1-1,-5 2,0-1,-4 1,0 4,1 1,-2-1,-2-2,0-5,3-2,-2-1,-2-4,1-3,3-1,-2 3,2 1,2 0,2 0,-2-1,0-1,1 4,2 0,4-1,2 7,1 0,0 0,-1 0,2 2,4 3,0 1,-1 6,-2-2,-2 2,-2-2,3-5,-1-1,1-1,-2-1,3-1,-1 2,0-2,-1 1,-1 4,-2 1,0-1,-1 1,0-2,-1-1,1-3,0-4,3-2,1-3,0 2,0 0,-2-1,0 5,-1 3,-1-3,0 2,0-1,0-2,-1-3,1-2,0-1,0 1,0 2,0-1,0 6,4 1,0 0,1-4,-2-1,0-3,-2 2,0 7,0 5,-1 0,-1 3,1 2,0-2,0-2,0 0,0-3,0-5,0 1,0-3,0-2,0 5,0 0,0-1,-4-3,-1-2,1-3,0 3,2 0,0 0,1 1,1 1,0-1,0 5,0 0,1 0,-1-3,0-3,0 1,0 0,0-1,-3 2,-2 0,1-2,1-1,0-1,2 2,0 0,1 0,0-2,0 0,0 1,0 2,0-2,1 0,-1-1,0-2,0 0,0-1,0 0,0 0,0 0,0 0,0 0,0 0,0 0,0 0,0 0,0 1,0-1,0 0,0 0,0 0,0 0,0 1,0-1,0 0,0 3,0 2,0 0,0 2,0 0,3-1,1-1,1-3,-2 0,-1-1,3 3,1 0,-2 1,0-2,-2-1,3-3,1-3,-2 0,0 1,-2 0,-1 1,0 1,-1 1,0 0,0 0,0 1,-1-4</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08:59:34.158"/>
    </inkml:context>
    <inkml:brush xml:id="br0">
      <inkml:brushProperty name="width" value="0.35" units="cm"/>
      <inkml:brushProperty name="height" value="2.1" units="cm"/>
      <inkml:brushProperty name="color" value="#B2BABE"/>
      <inkml:brushProperty name="ignorePressure" value="1"/>
      <inkml:brushProperty name="inkEffects" value="pencil"/>
    </inkml:brush>
  </inkml:definitions>
  <inkml:trace contextRef="#ctx0" brushRef="#br0">264 1,'0'3,"-4"8,-1 6,-2 3,-1 2,-3 1,-2 2,-2 9,-3 0,2 3,1 4,-2-1,4-3,3-2,3 0,3 1,3-2,0-3,2-1,-1-1,1-3,0 5,-1 4,0 3,-3-5,-2-5,1 0,0 2,2-1,0-2,1-1,1 7,0 2,0-1,0-3,0-4,1-2,-1 0,0 1,0-2,0-1,0 2,0 1,0 6,0 4,0 3,0 2,3 4,2-2,-1 1,3-5,0-4,-1-1,-2-2,-1 0,2 1,0 3,0 1,-2-2,3-3,0-1,-1 2,-1-2,-2 5,-1 2,0 2,-1-2,0-1,0-3,-1-1,5 4,0 3,0 5,-1-2,0-1,-2-1,0-1,3 4,0-3,1-5,-2-5,3-1,0 5,2 0,1-3,-3-3,-1-3,-2 0,-1 0,-1 2,-1 3,-1 4,1 5,0 4,-1-4,1-3,0-6,0-1,-3-3,-2-1,-2-2,-2-3,-1 3,0 8,-1 5,2 2,1 0,-1-2,2 1,-3 1,1-4,3-3,-2-1,0 1,3-1,1-3,1-2,-1-3,-1-1,0-1,2-2,-2 1,-1 0,1 0,2-1,0 1,-2 0,0 0,1 4,0 1,2-1,1 0,0 2,-3 0,0 0,-1-2,-1-2,-1 3,1 1,2-2,2 0,0-2,2 3,-1 0,2 4,-1-1,0-1,0-3,1 0,-1-3,0 0,0 0,3-5,2-1,-1 1,-1 0,-1 2,0 4,2-2,1-1,0 1,-2-1,-1 0,0 1,-1 3,2-1,2 1,-1 1,-1-1,3 0,0-1,-1 3,2 4,0 0,2 2,0 0,-2-3,-3-2,-1-2,2 1,1 0,-2 0,-1-2,0-1,-2-1,-1 0,0-1,0 0,0 0,0 0,3 0,2 0,-1 0,0 0,-2 0,0 0,-2 1,4-4,1-2,-1 1,-1 4,-1 2,-1 1,0 0,3 0,0-2,1-3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21:37:50.512"/>
    </inkml:context>
    <inkml:brush xml:id="br0">
      <inkml:brushProperty name="width" value="0.1" units="cm"/>
      <inkml:brushProperty name="height" value="0.1" units="cm"/>
      <inkml:brushProperty name="color" value="#1B3867"/>
    </inkml:brush>
  </inkml:definitions>
  <inkml:trace contextRef="#ctx0" brushRef="#br0">1 0 24575,'786'372'0,"-615"-293"0,158 97 0,-244-125 0,-10 1 0,-2 1 0,81 81 0,-134-111 69,0-1-1,-5 1 0,1 1 0,10 37 1,-23-46-259,-1 0 0,0 0 1,-4 1-1,2-1 0,-5 0 1,1 0-1,-3-1 1,-15 21-1,-16 10-6636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21:37:51.856"/>
    </inkml:context>
    <inkml:brush xml:id="br0">
      <inkml:brushProperty name="width" value="0.1" units="cm"/>
      <inkml:brushProperty name="height" value="0.1" units="cm"/>
      <inkml:brushProperty name="color" value="#1B3867"/>
    </inkml:brush>
  </inkml:definitions>
  <inkml:trace contextRef="#ctx0" brushRef="#br0">20 141 24575,'0'0'0,"4"30"0,-2 181 0,-3-32 0,-9-337 0,-3-151 0,12 293 0,1 6 0,0 0 0,0-1 0,1 1 0,1 0 0,2-12 0,-3 21 0,-1 1 0,0 0 0,1-1 0,-1 1 0,1 0 0,-1-1 0,1 1 0,0 0 0,-1 0 0,1-1 0,-1 1 0,1 0 0,-1 0 0,1 0 0,0 0 0,-1 0 0,1 0 0,-1 0 0,1 0 0,0 0 0,-1 0 0,1 0 0,0 0 0,-1 0 0,1 0 0,-1 0 0,1 1 0,0-1 0,24 9 0,-18-7 0,79 28 0,339 98 0,-385-118-1365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21:37:58.013"/>
    </inkml:context>
    <inkml:brush xml:id="br0">
      <inkml:brushProperty name="width" value="0.1" units="cm"/>
      <inkml:brushProperty name="height" value="0.1" units="cm"/>
      <inkml:brushProperty name="color" value="#1B3867"/>
    </inkml:brush>
  </inkml:definitions>
  <inkml:trace contextRef="#ctx0" brushRef="#br0">3132 124 24575,'0'1'0,"1"1"0,1-2 0,-2 1 0,1 1 0,-1-1 0,2 1 0,-2-2 0,1 1 0,-1 1 0,0-1 0,2 1 0,-2-1 0,0 1 0,1-1 0,-1 1 0,0-1 0,0 1 0,0 0 0,0-1 0,0 1 0,0-1 0,0-1 0,-1 5 0,-1-2 0,1 0 0,-1 1 0,1-1 0,-1 0 0,1 0 0,-2 0 0,1 0 0,-1 0 0,-3 3 0,-6 7 0,0-3 0,-2 1 0,-15 8 0,28-17 0,-66 37 0,-1-1 0,-2-3 0,-89 29 0,-232 52 0,-80-20 0,395-87 0,-1-1 0,0-7 0,-1-1 0,-96-14 0,85 1 0,-1-5 0,2-5 0,2-3 0,1-3 0,0-4 0,2-3 0,-93-58 0,37 12 0,11 9 0,-137-104 0,246 159 342,19 18-387,0 0 0,-2 0 0,2 0 0,0 0 0,-1-2 0,1 2 0,0 0 0,0 0 0,-2 0 0,2-1 1,0 1-1,0 0 0,-1 0 0,1-2 0,0 2 0,0 0 0,0-1 0,0 1 0,-2 0 0,2-2 0,0 2 1,0 0-1,0-1 0,0 1 0,0 0 0,0-2 0,0 2 0,0 0 0,0-1 0,0 1 0,0-2 0,0 2 1,0 0-1,0-1 0,0 1 0,0 0 0,2-2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21:38:07.130"/>
    </inkml:context>
    <inkml:brush xml:id="br0">
      <inkml:brushProperty name="width" value="0.1" units="cm"/>
      <inkml:brushProperty name="height" value="0.1" units="cm"/>
      <inkml:brushProperty name="color" value="#1B3867"/>
    </inkml:brush>
  </inkml:definitions>
  <inkml:trace contextRef="#ctx0" brushRef="#br0">1 251 24575,'0'430'0,"0"-947"0,0 515 0,0 0 0,0 0 0,0 0 0,0 0 0,0 0 0,1 1 0,-1-1 0,1 0 0,-1 0 0,1 0 0,0 0 0,0 1 0,-1-1 0,1 0 0,0 1 0,1-1 0,-1 0 0,0 1 0,0-1 0,2 0 0,0 0 0,1 0 0,-1 1 0,0-1 0,1 1 0,-1 0 0,1 0 0,-1 0 0,1 0 0,-1 1 0,6-1 0,48-1 0,79 7 0,-88-2 0,0-1 0,92-10 0,-117 5 0,0-2 0,0 0 0,-1-2 0,42-17 0,-13 3 259,-37 16-529,0 0-1,-1-1 0,1-1 0,-2 0 1,16-11-1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21:38:11.741"/>
    </inkml:context>
    <inkml:brush xml:id="br0">
      <inkml:brushProperty name="width" value="0.1" units="cm"/>
      <inkml:brushProperty name="height" value="0.1" units="cm"/>
      <inkml:brushProperty name="color" value="#1B3867"/>
    </inkml:brush>
  </inkml:definitions>
  <inkml:trace contextRef="#ctx0" brushRef="#br0">298 237 24575,'-7'0'0,"0"2"0,-1 0 0,1 1 0,0 1 0,0 0 0,0-1 0,0 3 0,0 0 0,1-1 0,-1 3 0,1-3 0,-9 16 0,-7 12 0,-37 72 0,45-78 0,-75 164 0,78-178 0,7-24 0,8-35 0,2 23 0,-1 0 0,2 4 0,0-4 0,0 2 0,16-28 0,51-91 0,-29 59 0,-29 51 0,0 2 0,1 0 0,1 4 0,0 0 0,1 2 0,0 1 0,36-29 0,-50 48 0,1-2 0,0 3 0,-1-1 0,1 0 0,0 2 0,0 0 0,0 0 0,-1 0 0,1 2 0,0-2 0,0 3 0,-1-1 0,1 0 0,9 10 0,3 2 0,-1 3 0,0 1 0,17 27 0,-19-25 0,1-1 0,1 0 0,21 16 0,-8-10 0,0 3 0,-1 4 0,39 52 0,-16-19 0,50 57 0,-91-106-1365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21:38:09.835"/>
    </inkml:context>
    <inkml:brush xml:id="br0">
      <inkml:brushProperty name="width" value="0.1" units="cm"/>
      <inkml:brushProperty name="height" value="0.1" units="cm"/>
      <inkml:brushProperty name="color" value="#1B3867"/>
    </inkml:brush>
  </inkml:definitions>
  <inkml:trace contextRef="#ctx0" brushRef="#br0">1507 4271 24575,'0'-279'0,"-996"-1693"0,498 545 124,623 835-1613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21:38:13.037"/>
    </inkml:context>
    <inkml:brush xml:id="br0">
      <inkml:brushProperty name="width" value="0.1" units="cm"/>
      <inkml:brushProperty name="height" value="0.1" units="cm"/>
      <inkml:brushProperty name="color" value="#1B3867"/>
    </inkml:brush>
  </inkml:definitions>
  <inkml:trace contextRef="#ctx0" brushRef="#br0">0 1027 24575,'12'0'0,"-3"2"0,3-2 0,-3 2 0,1 2 0,19 6 0,24 5 0,74 2 0,0-5 0,253-10 0,-292-8 0,-1-2 0,-1-3 0,1-7 0,-1-1 0,114-42 0,-81 13 0,0-4 0,-4-8 0,110-70 0,-110 57 0,140-121 0,-203 150 0,-4-4 0,0-2 0,-4-2 0,64-92 0,-83 106-1365,-2 3-5461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97163" y="509588"/>
            <a:ext cx="4532312"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2664" y="3228896"/>
            <a:ext cx="7941310" cy="3058954"/>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964496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2664" y="3228895"/>
            <a:ext cx="7941310" cy="1666297"/>
          </a:xfrm>
        </p:spPr>
        <p:txBody>
          <a:bodyPr/>
          <a:lstStyle/>
          <a:p>
            <a:r>
              <a:rPr lang="en-GB" dirty="0"/>
              <a:t>Hello Year 9. I’m….. and I’m …. and we are research assistants from the Born in Bradford Age of Wonder project.</a:t>
            </a:r>
          </a:p>
          <a:p>
            <a:r>
              <a:rPr lang="en-GB" dirty="0"/>
              <a:t>Our team visited your school earlier this year to tell you all about the Born in Bradford Age of Wonder study so you already know this is the worlds largest research study of teenagers.</a:t>
            </a:r>
          </a:p>
          <a:p>
            <a:r>
              <a:rPr lang="en-GB" dirty="0"/>
              <a:t>Born in Bradford started in 2007 and  follows the lives of young people growing up in Bradford. </a:t>
            </a:r>
          </a:p>
          <a:p>
            <a:r>
              <a:rPr lang="en-GB" dirty="0"/>
              <a:t>The babies that were born in 2007 are now teenagers and our new project Age of Wonder is open to all teenagers.</a:t>
            </a:r>
          </a:p>
          <a:p>
            <a:r>
              <a:rPr lang="en-GB" dirty="0"/>
              <a:t>Age of Wonder works with young people in schools to help improve your wellbeing by using the data you provide. </a:t>
            </a:r>
          </a:p>
          <a:p>
            <a:r>
              <a:rPr lang="en-GB" dirty="0"/>
              <a:t>Today we are here to give you the opportunity to take part in measurements of physical health.</a:t>
            </a:r>
          </a:p>
          <a:p>
            <a:pPr marL="158750" indent="0">
              <a:buNone/>
            </a:pPr>
            <a:r>
              <a:rPr lang="en-GB" dirty="0"/>
              <a:t>.</a:t>
            </a:r>
          </a:p>
        </p:txBody>
      </p:sp>
    </p:spTree>
    <p:extLst>
      <p:ext uri="{BB962C8B-B14F-4D97-AF65-F5344CB8AC3E}">
        <p14:creationId xmlns:p14="http://schemas.microsoft.com/office/powerpoint/2010/main" val="3335196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509588"/>
            <a:ext cx="4532313" cy="2549525"/>
          </a:xfrm>
        </p:spPr>
      </p:sp>
      <p:sp>
        <p:nvSpPr>
          <p:cNvPr id="3" name="Notes Placeholder 2"/>
          <p:cNvSpPr>
            <a:spLocks noGrp="1"/>
          </p:cNvSpPr>
          <p:nvPr>
            <p:ph type="body" idx="1"/>
          </p:nvPr>
        </p:nvSpPr>
        <p:spPr>
          <a:xfrm>
            <a:off x="992664" y="3210041"/>
            <a:ext cx="7941310" cy="4420469"/>
          </a:xfrm>
        </p:spPr>
        <p:txBody>
          <a:bodyPr/>
          <a:lstStyle/>
          <a:p>
            <a:pPr marL="158750" indent="0">
              <a:buNone/>
            </a:pPr>
            <a:r>
              <a:rPr lang="en-US" dirty="0"/>
              <a:t>In order to take part you need your parent or carers permission</a:t>
            </a:r>
          </a:p>
          <a:p>
            <a:pPr marL="158750" indent="0">
              <a:buNone/>
            </a:pPr>
            <a:r>
              <a:rPr lang="en-US" dirty="0">
                <a:solidFill>
                  <a:srgbClr val="FF0000"/>
                </a:solidFill>
              </a:rPr>
              <a:t>The next part needs to be tailored to the schools preference. </a:t>
            </a:r>
          </a:p>
          <a:p>
            <a:pPr marL="158750" indent="0">
              <a:buNone/>
            </a:pPr>
            <a:r>
              <a:rPr lang="en-US" dirty="0">
                <a:solidFill>
                  <a:srgbClr val="FF0000"/>
                </a:solidFill>
              </a:rPr>
              <a:t>For the video: </a:t>
            </a:r>
          </a:p>
          <a:p>
            <a:pPr marL="158750" indent="0">
              <a:buNone/>
            </a:pPr>
            <a:r>
              <a:rPr lang="en-US" dirty="0">
                <a:solidFill>
                  <a:schemeClr val="tx1"/>
                </a:solidFill>
              </a:rPr>
              <a:t>Your school will let you know if they are sending home paper forms for consent or emailing your parents.</a:t>
            </a:r>
          </a:p>
          <a:p>
            <a:pPr marL="158750" indent="0">
              <a:buNone/>
            </a:pPr>
            <a:r>
              <a:rPr lang="en-US" dirty="0"/>
              <a:t>If it’s a paper form there are a couple of ways the form can be completed:</a:t>
            </a:r>
          </a:p>
          <a:p>
            <a:pPr marL="158750" indent="0">
              <a:buNone/>
            </a:pPr>
            <a:r>
              <a:rPr lang="en-US" dirty="0"/>
              <a:t>Show the form to your parents or carers and ask them to fill in the paper form and you then hand it in at school.</a:t>
            </a:r>
          </a:p>
          <a:p>
            <a:pPr marL="158750" indent="0">
              <a:buNone/>
            </a:pPr>
            <a:r>
              <a:rPr lang="en-US" dirty="0"/>
              <a:t>There's also a QR code on the paper form that your parents or carers can scan to fill in the form online.</a:t>
            </a:r>
          </a:p>
          <a:p>
            <a:pPr marL="158750" indent="0">
              <a:buNone/>
            </a:pPr>
            <a:r>
              <a:rPr lang="en-US" dirty="0"/>
              <a:t>OR: If it an electronic form your parents and carers will be sent an email from school with a link to the permission form so that they can fill it in online.</a:t>
            </a:r>
          </a:p>
          <a:p>
            <a:pPr marL="158750" indent="0">
              <a:buNone/>
            </a:pPr>
            <a:r>
              <a:rPr lang="en-US" dirty="0"/>
              <a:t>Please talk to your parents and carers and let them know you’d like to take part and ask them to complete the form.</a:t>
            </a:r>
            <a:endParaRPr lang="en-US" dirty="0">
              <a:solidFill>
                <a:schemeClr val="tx1"/>
              </a:solidFill>
            </a:endParaRPr>
          </a:p>
          <a:p>
            <a:pPr marL="158750" indent="0">
              <a:buNone/>
            </a:pPr>
            <a:r>
              <a:rPr lang="en-US" dirty="0">
                <a:solidFill>
                  <a:srgbClr val="FF0000"/>
                </a:solidFill>
              </a:rPr>
              <a:t>In school: Paper forms only:</a:t>
            </a:r>
          </a:p>
          <a:p>
            <a:pPr marL="158750" indent="0">
              <a:buNone/>
            </a:pPr>
            <a:r>
              <a:rPr lang="en-US" dirty="0"/>
              <a:t>We are giving you a permission form to take home.</a:t>
            </a:r>
          </a:p>
          <a:p>
            <a:pPr marL="158750" indent="0">
              <a:buNone/>
            </a:pPr>
            <a:r>
              <a:rPr lang="en-US" dirty="0"/>
              <a:t>There are a couple of ways the form can be completed:</a:t>
            </a:r>
          </a:p>
          <a:p>
            <a:pPr marL="158750" indent="0">
              <a:buNone/>
            </a:pPr>
            <a:r>
              <a:rPr lang="en-US" dirty="0"/>
              <a:t>Show the form to your parents or carers and ask them to fill in the paper form and you then hand in at school.</a:t>
            </a:r>
          </a:p>
          <a:p>
            <a:pPr marL="158750" indent="0">
              <a:buNone/>
            </a:pPr>
            <a:r>
              <a:rPr lang="en-US" dirty="0"/>
              <a:t>There's also a QR code on the paper form that your parents or carers can scan to fill in the form online.</a:t>
            </a:r>
          </a:p>
          <a:p>
            <a:pPr marL="158750" indent="0">
              <a:buNone/>
            </a:pPr>
            <a:r>
              <a:rPr lang="en-US" dirty="0">
                <a:solidFill>
                  <a:srgbClr val="FF0000"/>
                </a:solidFill>
              </a:rPr>
              <a:t>In school: Email only:</a:t>
            </a:r>
          </a:p>
          <a:p>
            <a:pPr marL="158750" indent="0">
              <a:buNone/>
            </a:pPr>
            <a:r>
              <a:rPr lang="en-US" dirty="0"/>
              <a:t>Your parents and carers will be sent an email from school with a link to the permission form so that they can fill it in online.</a:t>
            </a:r>
          </a:p>
          <a:p>
            <a:pPr marL="158750" indent="0">
              <a:buNone/>
            </a:pPr>
            <a:r>
              <a:rPr lang="en-US" dirty="0"/>
              <a:t>Please talk to your parents and carers and let them know you’d like to take part and ask them to complete the form.</a:t>
            </a:r>
          </a:p>
          <a:p>
            <a:pPr marL="158750" indent="0">
              <a:buNone/>
            </a:pPr>
            <a:r>
              <a:rPr lang="en-US" dirty="0">
                <a:solidFill>
                  <a:srgbClr val="FF0000"/>
                </a:solidFill>
              </a:rPr>
              <a:t>In school: Paper and email:</a:t>
            </a:r>
          </a:p>
          <a:p>
            <a:pPr marL="158750" indent="0">
              <a:buNone/>
            </a:pPr>
            <a:r>
              <a:rPr lang="en-US" dirty="0"/>
              <a:t>We are giving you a permission form to take home.</a:t>
            </a:r>
          </a:p>
          <a:p>
            <a:pPr marL="158750" indent="0">
              <a:buNone/>
            </a:pPr>
            <a:r>
              <a:rPr lang="en-US" dirty="0"/>
              <a:t>There are a couple of ways the form can be completed:</a:t>
            </a:r>
          </a:p>
          <a:p>
            <a:pPr marL="158750" indent="0">
              <a:buNone/>
            </a:pPr>
            <a:r>
              <a:rPr lang="en-US" dirty="0"/>
              <a:t>Show the form to your parents or carers and ask them to fill in the paper form and you then hand in at school.</a:t>
            </a:r>
          </a:p>
          <a:p>
            <a:pPr marL="158750" indent="0">
              <a:buNone/>
            </a:pPr>
            <a:r>
              <a:rPr lang="en-US" dirty="0"/>
              <a:t>There's also a QR code on the paper form that your parents or carers can scan to fill in the form online.</a:t>
            </a:r>
          </a:p>
          <a:p>
            <a:pPr marL="158750" indent="0">
              <a:buNone/>
            </a:pPr>
            <a:r>
              <a:rPr lang="en-US" dirty="0"/>
              <a:t>Your parents and carers will be sent an email from school with a link to the permission form so that they can fill it in online.</a:t>
            </a:r>
          </a:p>
          <a:p>
            <a:pPr marL="158750" indent="0">
              <a:buNone/>
            </a:pPr>
            <a:r>
              <a:rPr lang="en-US" dirty="0"/>
              <a:t>Please talk to your parents and carers and let them know you’d like to take part and ask them to complete the form.</a:t>
            </a:r>
          </a:p>
          <a:p>
            <a:pPr marL="15875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14E07-A579-424C-9002-70AF511F0B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504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2664" y="3228896"/>
            <a:ext cx="7941310" cy="2100342"/>
          </a:xfrm>
        </p:spPr>
        <p:txBody>
          <a:bodyPr/>
          <a:lstStyle/>
          <a:p>
            <a:pPr marL="158750" indent="0">
              <a:buNone/>
            </a:pPr>
            <a:r>
              <a:rPr lang="en-GB" dirty="0">
                <a:solidFill>
                  <a:srgbClr val="FF0000"/>
                </a:solidFill>
              </a:rPr>
              <a:t>For the video:</a:t>
            </a:r>
          </a:p>
          <a:p>
            <a:r>
              <a:rPr lang="en-GB" dirty="0">
                <a:solidFill>
                  <a:schemeClr val="tx1"/>
                </a:solidFill>
              </a:rPr>
              <a:t>Your school will let you know the hand in date for the forms.</a:t>
            </a:r>
          </a:p>
          <a:p>
            <a:r>
              <a:rPr lang="en-GB" dirty="0">
                <a:solidFill>
                  <a:schemeClr val="tx1"/>
                </a:solidFill>
              </a:rPr>
              <a:t>If you have any questions that you want to ask please DM us @bibageofwonder</a:t>
            </a:r>
          </a:p>
          <a:p>
            <a:r>
              <a:rPr lang="en-GB" dirty="0"/>
              <a:t>Thank you all for listening and we hope to see lots of you when we visit your school.</a:t>
            </a:r>
            <a:endParaRPr lang="en-GB" dirty="0">
              <a:solidFill>
                <a:schemeClr val="tx1"/>
              </a:solidFill>
            </a:endParaRPr>
          </a:p>
          <a:p>
            <a:pPr marL="158750" indent="0">
              <a:buNone/>
            </a:pPr>
            <a:endParaRPr lang="en-GB" dirty="0">
              <a:solidFill>
                <a:srgbClr val="FF0000"/>
              </a:solidFill>
            </a:endParaRPr>
          </a:p>
          <a:p>
            <a:pPr marL="158750" indent="0">
              <a:buNone/>
            </a:pPr>
            <a:r>
              <a:rPr lang="en-GB" dirty="0">
                <a:solidFill>
                  <a:srgbClr val="FF0000"/>
                </a:solidFill>
              </a:rPr>
              <a:t>In school:	</a:t>
            </a:r>
          </a:p>
          <a:p>
            <a:r>
              <a:rPr lang="en-GB" dirty="0"/>
              <a:t>The last hand in date for the permission forms is….</a:t>
            </a:r>
          </a:p>
          <a:p>
            <a:r>
              <a:rPr lang="en-GB" dirty="0"/>
              <a:t>Does anyone have any questions?</a:t>
            </a:r>
          </a:p>
          <a:p>
            <a:r>
              <a:rPr lang="en-GB" dirty="0">
                <a:solidFill>
                  <a:schemeClr val="tx1"/>
                </a:solidFill>
              </a:rPr>
              <a:t>If you have any questions that you want to ask please DM us @bibageofwonder</a:t>
            </a:r>
            <a:endParaRPr lang="en-GB" dirty="0"/>
          </a:p>
          <a:p>
            <a:r>
              <a:rPr lang="en-GB" dirty="0"/>
              <a:t>Thank you all for listening and we hope to see lots of you when we visit your school.</a:t>
            </a:r>
          </a:p>
        </p:txBody>
      </p:sp>
    </p:spTree>
    <p:extLst>
      <p:ext uri="{BB962C8B-B14F-4D97-AF65-F5344CB8AC3E}">
        <p14:creationId xmlns:p14="http://schemas.microsoft.com/office/powerpoint/2010/main" val="1419598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2664" y="3228896"/>
            <a:ext cx="7941310" cy="1135935"/>
          </a:xfrm>
        </p:spPr>
        <p:txBody>
          <a:bodyPr/>
          <a:lstStyle/>
          <a:p>
            <a:r>
              <a:rPr lang="en-GB" dirty="0"/>
              <a:t>We only collect health measures in year 9 and we will visit you twice to collect some basic measures like your height and blood pressure and then again to collect some blood samples.</a:t>
            </a:r>
          </a:p>
          <a:p>
            <a:r>
              <a:rPr lang="en-GB" dirty="0"/>
              <a:t>Today we are here to tell you about how you can become involved in giving a small sample of blood.</a:t>
            </a:r>
          </a:p>
          <a:p>
            <a:r>
              <a:rPr lang="en-GB" dirty="0"/>
              <a:t>You’re about to watch a short film, its only two and a half minutes long and it tells you about all the different measures we do including blood samples.</a:t>
            </a:r>
          </a:p>
          <a:p>
            <a:pPr marL="158750" indent="0">
              <a:buNone/>
            </a:pPr>
            <a:endParaRPr lang="en-GB" dirty="0"/>
          </a:p>
          <a:p>
            <a:pPr marL="158750" indent="0">
              <a:buNone/>
            </a:pPr>
            <a:endParaRPr lang="en-GB" dirty="0"/>
          </a:p>
          <a:p>
            <a:pPr marL="158750" indent="0">
              <a:buNone/>
            </a:pPr>
            <a:endParaRPr lang="en-GB" dirty="0"/>
          </a:p>
          <a:p>
            <a:pPr marL="158750" indent="0">
              <a:buNone/>
            </a:pPr>
            <a:endParaRPr lang="en-GB" dirty="0"/>
          </a:p>
        </p:txBody>
      </p:sp>
    </p:spTree>
    <p:extLst>
      <p:ext uri="{BB962C8B-B14F-4D97-AF65-F5344CB8AC3E}">
        <p14:creationId xmlns:p14="http://schemas.microsoft.com/office/powerpoint/2010/main" val="314727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109875f6e4b_0_10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109875f6e4b_0_10757:notes"/>
          <p:cNvSpPr txBox="1">
            <a:spLocks noGrp="1"/>
          </p:cNvSpPr>
          <p:nvPr>
            <p:ph type="body" idx="1"/>
          </p:nvPr>
        </p:nvSpPr>
        <p:spPr>
          <a:xfrm>
            <a:off x="685800" y="4343400"/>
            <a:ext cx="7808976" cy="17684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Today w</a:t>
            </a:r>
            <a:r>
              <a:rPr lang="en-GB" baseline="0" dirty="0"/>
              <a:t>e are inviting you to take part in giving a blood sample.</a:t>
            </a:r>
          </a:p>
          <a:p>
            <a:pPr marL="0" lvl="0" indent="0" algn="l" rtl="0">
              <a:spcBef>
                <a:spcPts val="0"/>
              </a:spcBef>
              <a:spcAft>
                <a:spcPts val="0"/>
              </a:spcAft>
              <a:buNone/>
            </a:pPr>
            <a:r>
              <a:rPr lang="en-GB" dirty="0"/>
              <a:t>This is very exciting and we really hope you will take part now as we can only offer this to students in year 9.</a:t>
            </a:r>
          </a:p>
          <a:p>
            <a:pPr marL="0" lvl="0" indent="0" algn="l" rtl="0">
              <a:spcBef>
                <a:spcPts val="0"/>
              </a:spcBef>
              <a:spcAft>
                <a:spcPts val="0"/>
              </a:spcAft>
              <a:buNone/>
            </a:pPr>
            <a:r>
              <a:rPr lang="en-GB" dirty="0"/>
              <a:t>Although we are also working with year 8 and 10 students we can only offer the blood sample part of the project in year 9.</a:t>
            </a:r>
          </a:p>
          <a:p>
            <a:pPr marL="0" lvl="0" indent="0" algn="l" rtl="0">
              <a:spcBef>
                <a:spcPts val="0"/>
              </a:spcBef>
              <a:spcAft>
                <a:spcPts val="0"/>
              </a:spcAft>
              <a:buNone/>
            </a:pPr>
            <a:r>
              <a:rPr lang="en-GB" dirty="0"/>
              <a:t>Last year 340 students in year 9 across Bradford were eager to take part and now we are giving you the opportunity to join them.</a:t>
            </a:r>
          </a:p>
          <a:p>
            <a:pPr marL="0" indent="0">
              <a:buNone/>
            </a:pPr>
            <a:r>
              <a:rPr lang="en-GB" dirty="0"/>
              <a:t>If you decide to take part your blood sample will be sent to the laboratory for routine tests that will add to the data we have and will be used to improve the health of Bradfords teenagers now and in the future.</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Tree>
    <p:extLst>
      <p:ext uri="{BB962C8B-B14F-4D97-AF65-F5344CB8AC3E}">
        <p14:creationId xmlns:p14="http://schemas.microsoft.com/office/powerpoint/2010/main" val="2244287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109875f6e4b_0_10757:notes"/>
          <p:cNvSpPr>
            <a:spLocks noGrp="1" noRot="1" noChangeAspect="1"/>
          </p:cNvSpPr>
          <p:nvPr>
            <p:ph type="sldImg" idx="2"/>
          </p:nvPr>
        </p:nvSpPr>
        <p:spPr>
          <a:xfrm>
            <a:off x="1804988" y="66675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109875f6e4b_0_10757:notes"/>
          <p:cNvSpPr txBox="1">
            <a:spLocks noGrp="1"/>
          </p:cNvSpPr>
          <p:nvPr>
            <p:ph type="body" idx="1"/>
          </p:nvPr>
        </p:nvSpPr>
        <p:spPr>
          <a:xfrm>
            <a:off x="685800" y="4343400"/>
            <a:ext cx="8503920" cy="4114800"/>
          </a:xfrm>
          <a:prstGeom prst="rect">
            <a:avLst/>
          </a:prstGeom>
        </p:spPr>
        <p:txBody>
          <a:bodyPr spcFirstLastPara="1" wrap="square" lIns="91425" tIns="91425" rIns="91425" bIns="91425" anchor="t" anchorCtr="0">
            <a:noAutofit/>
          </a:bodyPr>
          <a:lstStyle/>
          <a:p>
            <a:pPr marL="0" indent="0">
              <a:buNone/>
            </a:pPr>
            <a:endParaRPr lang="en-GB" dirty="0"/>
          </a:p>
          <a:p>
            <a:pPr marL="0" indent="0">
              <a:buNone/>
            </a:pPr>
            <a:r>
              <a:rPr lang="en-GB" dirty="0"/>
              <a:t>If you decide to take part your sample will be sent to the lab and the biochemists / scientists will spin your sample in a machine called a centrifuge so that the cells drop to the bottom and the plasma stays at the top – then they study your blood cells.</a:t>
            </a:r>
          </a:p>
          <a:p>
            <a:pPr marL="0" indent="0">
              <a:buNone/>
            </a:pPr>
            <a:r>
              <a:rPr lang="en-GB" dirty="0"/>
              <a:t>Your blood is made up of plasma, red blood cells, white blood cells and platelets and each part is vital to you staying healthy.</a:t>
            </a:r>
          </a:p>
          <a:p>
            <a:pPr marL="0" indent="0">
              <a:buNone/>
            </a:pPr>
            <a:r>
              <a:rPr lang="en-GB" dirty="0"/>
              <a:t>Plasma is a yellow fluid that carries all of the blood cells, vitamins, minerals and nutrients around your body to your organs and tissues.</a:t>
            </a:r>
          </a:p>
          <a:p>
            <a:pPr marL="0" indent="0">
              <a:buNone/>
            </a:pPr>
            <a:r>
              <a:rPr lang="en-GB" dirty="0"/>
              <a:t>Red blood cells carry oxygen, white cells fight off infection and platelets stop you bleeding if you cut yourself.</a:t>
            </a:r>
          </a:p>
          <a:p>
            <a:pPr marL="0" indent="0">
              <a:buNone/>
            </a:pPr>
            <a:r>
              <a:rPr lang="en-GB" dirty="0">
                <a:solidFill>
                  <a:schemeClr val="tx1"/>
                </a:solidFill>
              </a:rPr>
              <a:t>Every cell in your body contains your DNA code and this includes your blood cells.</a:t>
            </a:r>
          </a:p>
          <a:p>
            <a:pPr marL="0" indent="0">
              <a:buNone/>
            </a:pPr>
            <a:endParaRPr lang="en-GB" dirty="0">
              <a:solidFill>
                <a:schemeClr val="tx1"/>
              </a:solidFill>
            </a:endParaRPr>
          </a:p>
          <a:p>
            <a:pPr marL="0" indent="0">
              <a:buNone/>
            </a:pPr>
            <a:r>
              <a:rPr lang="en-GB" dirty="0">
                <a:solidFill>
                  <a:schemeClr val="tx1"/>
                </a:solidFill>
              </a:rPr>
              <a:t>From the information in your blood sample we can see how well your bones are making new blood cells, how well your lungs are working to put oxygen into your blood, how well your </a:t>
            </a:r>
            <a:r>
              <a:rPr lang="en-GB">
                <a:solidFill>
                  <a:schemeClr val="tx1"/>
                </a:solidFill>
              </a:rPr>
              <a:t>liver is cleaning </a:t>
            </a:r>
            <a:r>
              <a:rPr lang="en-GB" dirty="0">
                <a:solidFill>
                  <a:schemeClr val="tx1"/>
                </a:solidFill>
              </a:rPr>
              <a:t>up your blood and how well your kidneys are getting rid of the waste products you don’t need. </a:t>
            </a:r>
          </a:p>
          <a:p>
            <a:pPr marL="0" indent="0">
              <a:buNone/>
            </a:pPr>
            <a:r>
              <a:rPr lang="en-GB" dirty="0">
                <a:solidFill>
                  <a:schemeClr val="tx1"/>
                </a:solidFill>
              </a:rPr>
              <a:t>This all leads to a fantastic picture of your health inside your body.</a:t>
            </a:r>
          </a:p>
        </p:txBody>
      </p:sp>
    </p:spTree>
    <p:extLst>
      <p:ext uri="{BB962C8B-B14F-4D97-AF65-F5344CB8AC3E}">
        <p14:creationId xmlns:p14="http://schemas.microsoft.com/office/powerpoint/2010/main" val="340701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2664" y="3228896"/>
            <a:ext cx="7941310" cy="1258263"/>
          </a:xfrm>
        </p:spPr>
        <p:txBody>
          <a:bodyPr/>
          <a:lstStyle/>
          <a:p>
            <a:pPr marL="158750" indent="0">
              <a:buNone/>
            </a:pPr>
            <a:endParaRPr lang="en-GB" dirty="0"/>
          </a:p>
          <a:p>
            <a:pPr marL="158750" indent="0">
              <a:buNone/>
            </a:pPr>
            <a:r>
              <a:rPr lang="en-GB" dirty="0"/>
              <a:t>Age of wonder is collecting a wealth of information from you and working with you to change your lives for the better.</a:t>
            </a:r>
          </a:p>
          <a:p>
            <a:pPr marL="158750" indent="0">
              <a:buNone/>
            </a:pPr>
            <a:r>
              <a:rPr lang="en-GB" dirty="0"/>
              <a:t>Everything we collect is really important, but the majority of the data collected is looking at your health on the outside.</a:t>
            </a:r>
          </a:p>
          <a:p>
            <a:pPr marL="158750" indent="0">
              <a:buNone/>
            </a:pPr>
            <a:r>
              <a:rPr lang="en-GB" dirty="0"/>
              <a:t>The blood sample is unique, it tells us about what is happening for young people on the inside too.</a:t>
            </a:r>
          </a:p>
          <a:p>
            <a:pPr marL="158750" indent="0">
              <a:buNone/>
            </a:pPr>
            <a:r>
              <a:rPr lang="en-GB" dirty="0"/>
              <a:t>It’s a vital part of the bigger picture.</a:t>
            </a:r>
          </a:p>
          <a:p>
            <a:pPr marL="158750" indent="0">
              <a:buNone/>
            </a:pPr>
            <a:endParaRPr lang="en-GB" dirty="0"/>
          </a:p>
        </p:txBody>
      </p:sp>
    </p:spTree>
    <p:extLst>
      <p:ext uri="{BB962C8B-B14F-4D97-AF65-F5344CB8AC3E}">
        <p14:creationId xmlns:p14="http://schemas.microsoft.com/office/powerpoint/2010/main" val="274001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08860" y="3229133"/>
            <a:ext cx="7941310" cy="3226846"/>
          </a:xfrm>
        </p:spPr>
        <p:txBody>
          <a:bodyPr/>
          <a:lstStyle/>
          <a:p>
            <a:pPr marL="0" indent="0">
              <a:buNone/>
            </a:pPr>
            <a:r>
              <a:rPr lang="en-GB" dirty="0"/>
              <a:t>There's also another reason you may want to take part.</a:t>
            </a:r>
          </a:p>
          <a:p>
            <a:pPr marL="0" indent="0">
              <a:buNone/>
            </a:pPr>
            <a:r>
              <a:rPr lang="en-GB" dirty="0"/>
              <a:t>When your sample goes to the lab we do a free health check.</a:t>
            </a:r>
          </a:p>
          <a:p>
            <a:pPr marL="0" indent="0">
              <a:buNone/>
            </a:pPr>
            <a:r>
              <a:rPr lang="en-GB" dirty="0"/>
              <a:t>They let us know if everything is looking good and or if any of your nutrient or cell levels need attention.</a:t>
            </a:r>
          </a:p>
          <a:p>
            <a:pPr marL="0" indent="0">
              <a:buNone/>
            </a:pPr>
            <a:endParaRPr lang="en-GB" dirty="0"/>
          </a:p>
          <a:p>
            <a:pPr marL="0" indent="0">
              <a:buNone/>
            </a:pPr>
            <a:r>
              <a:rPr lang="en-GB" dirty="0"/>
              <a:t>For example: </a:t>
            </a:r>
          </a:p>
          <a:p>
            <a:pPr marL="0" indent="0">
              <a:buNone/>
            </a:pPr>
            <a:r>
              <a:rPr lang="en-GB" dirty="0"/>
              <a:t>All of the blood samples will be checked to see if you have enough vitamin D</a:t>
            </a:r>
          </a:p>
          <a:p>
            <a:pPr marL="0" indent="0">
              <a:buNone/>
            </a:pPr>
            <a:r>
              <a:rPr lang="en-GB" dirty="0"/>
              <a:t>Vitamin D is the vitamin we get from sunshine on our skin and we need it to make strong bones that will last a life time.</a:t>
            </a:r>
          </a:p>
          <a:p>
            <a:pPr marL="0" indent="0">
              <a:buNone/>
            </a:pPr>
            <a:r>
              <a:rPr lang="en-US" dirty="0"/>
              <a:t>Last year we found 72% of young people had low vitamin D levels – this is important because low </a:t>
            </a:r>
            <a:r>
              <a:rPr lang="en-GB" dirty="0"/>
              <a:t>vitamin D can result in your bones being curved, thin and easily breakable.</a:t>
            </a:r>
          </a:p>
          <a:p>
            <a:pPr marL="0" indent="0">
              <a:buNone/>
            </a:pPr>
            <a:endParaRPr lang="en-US" dirty="0"/>
          </a:p>
          <a:p>
            <a:pPr marL="0" indent="0">
              <a:buNone/>
            </a:pPr>
            <a:r>
              <a:rPr lang="en-US" dirty="0"/>
              <a:t>Having low vitamin D can make you tired because your body has to work extra hard to make your bones grow. It can also make your bones and muscles ache because they are not as strong as they should be. Low vitamin levels can be easily missed in teenagers as the signs are very similar to the usual growing aches and pains we associate with adolescence.</a:t>
            </a:r>
          </a:p>
          <a:p>
            <a:pPr marL="0" indent="0">
              <a:buNone/>
            </a:pPr>
            <a:endParaRPr lang="en-US" dirty="0"/>
          </a:p>
          <a:p>
            <a:pPr marL="0" indent="0">
              <a:buNone/>
            </a:pPr>
            <a:r>
              <a:rPr lang="en-US" dirty="0"/>
              <a:t>Low vitamin D levels are really easy to treat with a daily vitamin D supplement and we would contact your carer or doctor and arrange this for you. So please take this opportunity to take part in the year 9 health measures by giving a small blood sample: Not only will be contributing to improving the health and lives of the teenagers across the city but you will also get a free health check that could make a big difference to your health right now.</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p:txBody>
      </p:sp>
    </p:spTree>
    <p:extLst>
      <p:ext uri="{BB962C8B-B14F-4D97-AF65-F5344CB8AC3E}">
        <p14:creationId xmlns:p14="http://schemas.microsoft.com/office/powerpoint/2010/main" val="1474198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109875f6e4b_0_10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109875f6e4b_0_10757:notes"/>
          <p:cNvSpPr txBox="1">
            <a:spLocks noGrp="1"/>
          </p:cNvSpPr>
          <p:nvPr>
            <p:ph type="body" idx="1"/>
          </p:nvPr>
        </p:nvSpPr>
        <p:spPr>
          <a:xfrm>
            <a:off x="685800" y="4343400"/>
            <a:ext cx="9136930" cy="22288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If you decide to take part blood samples are a quick and easy test, millions of people give samples for all sort of reasons all over the world and our research assistants are here to support you on the day. When you give a blood sample you may sometimes feel a scratch, but we use a cold spray to help with this.</a:t>
            </a:r>
          </a:p>
          <a:p>
            <a:pPr marL="0" lvl="0" indent="0" algn="l" rtl="0">
              <a:spcBef>
                <a:spcPts val="0"/>
              </a:spcBef>
              <a:spcAft>
                <a:spcPts val="0"/>
              </a:spcAft>
              <a:buNone/>
            </a:pPr>
            <a:r>
              <a:rPr lang="en-GB" dirty="0"/>
              <a:t> </a:t>
            </a:r>
          </a:p>
          <a:p>
            <a:pPr marL="0" lvl="0" indent="0" algn="l" rtl="0">
              <a:spcBef>
                <a:spcPts val="0"/>
              </a:spcBef>
              <a:spcAft>
                <a:spcPts val="0"/>
              </a:spcAft>
              <a:buNone/>
            </a:pPr>
            <a:r>
              <a:rPr lang="en-GB" dirty="0"/>
              <a:t>Your school think that this is a good idea, and so they help us with setting up an area in school for you to be seen.</a:t>
            </a:r>
          </a:p>
          <a:p>
            <a:pPr marL="0" indent="0">
              <a:buNone/>
            </a:pPr>
            <a:endParaRPr lang="en-GB" dirty="0"/>
          </a:p>
          <a:p>
            <a:pPr marL="0" indent="0">
              <a:buNone/>
            </a:pPr>
            <a:r>
              <a:rPr lang="en-GB" dirty="0"/>
              <a:t>You will be taken out of lesson and brought to a room in school where we will have constructed  some booths using large banners like you can see in the first picture.</a:t>
            </a:r>
          </a:p>
          <a:p>
            <a:pPr marL="0" indent="0">
              <a:buNone/>
            </a:pPr>
            <a:endParaRPr lang="en-GB" dirty="0"/>
          </a:p>
          <a:p>
            <a:pPr marL="0" indent="0">
              <a:buNone/>
            </a:pPr>
            <a:r>
              <a:rPr lang="en-GB" dirty="0"/>
              <a:t>We will check your name and dob and ask you if you still want to go ahead – remember - you can change your mind at any time.</a:t>
            </a:r>
          </a:p>
          <a:p>
            <a:pPr marL="0" indent="0">
              <a:buNone/>
            </a:pPr>
            <a:endParaRPr lang="en-GB" dirty="0"/>
          </a:p>
          <a:p>
            <a:pPr marL="0" indent="0">
              <a:buNone/>
            </a:pPr>
            <a:r>
              <a:rPr lang="en-GB" dirty="0"/>
              <a:t>You will go into one of the booths, like in the second photograph and see a research assistant</a:t>
            </a:r>
          </a:p>
        </p:txBody>
      </p:sp>
    </p:spTree>
    <p:extLst>
      <p:ext uri="{BB962C8B-B14F-4D97-AF65-F5344CB8AC3E}">
        <p14:creationId xmlns:p14="http://schemas.microsoft.com/office/powerpoint/2010/main" val="1535784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2664" y="3228896"/>
            <a:ext cx="7941310" cy="2314654"/>
          </a:xfrm>
        </p:spPr>
        <p:txBody>
          <a:bodyPr/>
          <a:lstStyle/>
          <a:p>
            <a:r>
              <a:rPr lang="en-GB" dirty="0"/>
              <a:t>We ask you to take off your blazer and roll up your sleeve.</a:t>
            </a:r>
          </a:p>
          <a:p>
            <a:pPr marL="158750" indent="0">
              <a:buNone/>
            </a:pPr>
            <a:endParaRPr lang="en-GB" dirty="0"/>
          </a:p>
          <a:p>
            <a:r>
              <a:rPr lang="en-GB" dirty="0"/>
              <a:t>We can use a spray that makes your skin cold and numb if you want to use this</a:t>
            </a:r>
          </a:p>
          <a:p>
            <a:endParaRPr lang="en-GB" dirty="0"/>
          </a:p>
          <a:p>
            <a:r>
              <a:rPr lang="en-GB" dirty="0"/>
              <a:t>If you feel a little nervous we have some great ‘where’s wally’ distraction aids</a:t>
            </a:r>
          </a:p>
          <a:p>
            <a:pPr marL="158750" indent="0">
              <a:buNone/>
            </a:pPr>
            <a:endParaRPr lang="en-GB" dirty="0"/>
          </a:p>
          <a:p>
            <a:r>
              <a:rPr lang="en-GB" dirty="0"/>
              <a:t>We use a very small needle and take approx. 4 teaspoons or 22mls of blood in sample bottles</a:t>
            </a:r>
          </a:p>
          <a:p>
            <a:pPr marL="158750" indent="0">
              <a:buNone/>
            </a:pPr>
            <a:endParaRPr lang="en-GB" dirty="0"/>
          </a:p>
          <a:p>
            <a:r>
              <a:rPr lang="en-GB" dirty="0"/>
              <a:t>Afterwards you sit for a few minutes with a drink and a snack </a:t>
            </a:r>
          </a:p>
          <a:p>
            <a:pPr marL="158750" indent="0">
              <a:buNone/>
            </a:pPr>
            <a:endParaRPr lang="en-GB" dirty="0"/>
          </a:p>
          <a:p>
            <a:r>
              <a:rPr lang="en-GB" dirty="0"/>
              <a:t>We have some great eco-friendly thank you gifts that we give you for taking part before you return to lesson</a:t>
            </a:r>
          </a:p>
        </p:txBody>
      </p:sp>
    </p:spTree>
    <p:extLst>
      <p:ext uri="{BB962C8B-B14F-4D97-AF65-F5344CB8AC3E}">
        <p14:creationId xmlns:p14="http://schemas.microsoft.com/office/powerpoint/2010/main" val="1680496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2664" y="3228896"/>
            <a:ext cx="7941310" cy="1057354"/>
          </a:xfrm>
        </p:spPr>
        <p:txBody>
          <a:bodyPr/>
          <a:lstStyle/>
          <a:p>
            <a:r>
              <a:rPr lang="en-GB" dirty="0"/>
              <a:t>Just a quick reminder that all of the information that we collect on the age of wonder project is confidential.</a:t>
            </a:r>
          </a:p>
          <a:p>
            <a:r>
              <a:rPr lang="en-GB" dirty="0"/>
              <a:t>We use codes to make sure that your personal information like your name, your age and date of birth cannot be linked to any of the information we collect.</a:t>
            </a:r>
          </a:p>
          <a:p>
            <a:r>
              <a:rPr lang="en-GB" dirty="0"/>
              <a:t>When we take a blood sample, we replace your details with a barcode and from then on this is the only way the sample can be identified – as a number and code which is not linked to you.</a:t>
            </a:r>
          </a:p>
        </p:txBody>
      </p:sp>
    </p:spTree>
    <p:extLst>
      <p:ext uri="{BB962C8B-B14F-4D97-AF65-F5344CB8AC3E}">
        <p14:creationId xmlns:p14="http://schemas.microsoft.com/office/powerpoint/2010/main" val="3916593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78" lvl="0" indent="-342884">
              <a:spcBef>
                <a:spcPts val="0"/>
              </a:spcBef>
              <a:spcAft>
                <a:spcPts val="0"/>
              </a:spcAft>
              <a:buSzPts val="1800"/>
              <a:buChar char="●"/>
              <a:defRPr/>
            </a:lvl1pPr>
            <a:lvl2pPr marL="914355" lvl="1" indent="-317484">
              <a:spcBef>
                <a:spcPts val="0"/>
              </a:spcBef>
              <a:spcAft>
                <a:spcPts val="0"/>
              </a:spcAft>
              <a:buSzPts val="1400"/>
              <a:buChar char="○"/>
              <a:defRPr/>
            </a:lvl2pPr>
            <a:lvl3pPr marL="1371532" lvl="2" indent="-317484">
              <a:spcBef>
                <a:spcPts val="0"/>
              </a:spcBef>
              <a:spcAft>
                <a:spcPts val="0"/>
              </a:spcAft>
              <a:buSzPts val="1400"/>
              <a:buChar char="■"/>
              <a:defRPr/>
            </a:lvl3pPr>
            <a:lvl4pPr marL="1828709" lvl="3" indent="-317484">
              <a:spcBef>
                <a:spcPts val="0"/>
              </a:spcBef>
              <a:spcAft>
                <a:spcPts val="0"/>
              </a:spcAft>
              <a:buSzPts val="1400"/>
              <a:buChar char="●"/>
              <a:defRPr/>
            </a:lvl4pPr>
            <a:lvl5pPr marL="2285886" lvl="4" indent="-317484">
              <a:spcBef>
                <a:spcPts val="0"/>
              </a:spcBef>
              <a:spcAft>
                <a:spcPts val="0"/>
              </a:spcAft>
              <a:buSzPts val="1400"/>
              <a:buChar char="○"/>
              <a:defRPr/>
            </a:lvl5pPr>
            <a:lvl6pPr marL="2743064" lvl="5" indent="-317484">
              <a:spcBef>
                <a:spcPts val="0"/>
              </a:spcBef>
              <a:spcAft>
                <a:spcPts val="0"/>
              </a:spcAft>
              <a:buSzPts val="1400"/>
              <a:buChar char="■"/>
              <a:defRPr/>
            </a:lvl6pPr>
            <a:lvl7pPr marL="3200240" lvl="6" indent="-317484">
              <a:spcBef>
                <a:spcPts val="0"/>
              </a:spcBef>
              <a:spcAft>
                <a:spcPts val="0"/>
              </a:spcAft>
              <a:buSzPts val="1400"/>
              <a:buChar char="●"/>
              <a:defRPr/>
            </a:lvl7pPr>
            <a:lvl8pPr marL="3657418" lvl="7" indent="-317484">
              <a:spcBef>
                <a:spcPts val="0"/>
              </a:spcBef>
              <a:spcAft>
                <a:spcPts val="0"/>
              </a:spcAft>
              <a:buSzPts val="1400"/>
              <a:buChar char="○"/>
              <a:defRPr/>
            </a:lvl8pPr>
            <a:lvl9pPr marL="4114595" lvl="8" indent="-317484">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321924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4153934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78" lvl="0" indent="-342884">
              <a:spcBef>
                <a:spcPts val="0"/>
              </a:spcBef>
              <a:spcAft>
                <a:spcPts val="0"/>
              </a:spcAft>
              <a:buSzPts val="1800"/>
              <a:buChar char="●"/>
              <a:defRPr/>
            </a:lvl1pPr>
            <a:lvl2pPr marL="914355" lvl="1" indent="-317484">
              <a:spcBef>
                <a:spcPts val="0"/>
              </a:spcBef>
              <a:spcAft>
                <a:spcPts val="0"/>
              </a:spcAft>
              <a:buSzPts val="1400"/>
              <a:buChar char="○"/>
              <a:defRPr/>
            </a:lvl2pPr>
            <a:lvl3pPr marL="1371532" lvl="2" indent="-317484">
              <a:spcBef>
                <a:spcPts val="0"/>
              </a:spcBef>
              <a:spcAft>
                <a:spcPts val="0"/>
              </a:spcAft>
              <a:buSzPts val="1400"/>
              <a:buChar char="■"/>
              <a:defRPr/>
            </a:lvl3pPr>
            <a:lvl4pPr marL="1828709" lvl="3" indent="-317484">
              <a:spcBef>
                <a:spcPts val="0"/>
              </a:spcBef>
              <a:spcAft>
                <a:spcPts val="0"/>
              </a:spcAft>
              <a:buSzPts val="1400"/>
              <a:buChar char="●"/>
              <a:defRPr/>
            </a:lvl4pPr>
            <a:lvl5pPr marL="2285886" lvl="4" indent="-317484">
              <a:spcBef>
                <a:spcPts val="0"/>
              </a:spcBef>
              <a:spcAft>
                <a:spcPts val="0"/>
              </a:spcAft>
              <a:buSzPts val="1400"/>
              <a:buChar char="○"/>
              <a:defRPr/>
            </a:lvl5pPr>
            <a:lvl6pPr marL="2743064" lvl="5" indent="-317484">
              <a:spcBef>
                <a:spcPts val="0"/>
              </a:spcBef>
              <a:spcAft>
                <a:spcPts val="0"/>
              </a:spcAft>
              <a:buSzPts val="1400"/>
              <a:buChar char="■"/>
              <a:defRPr/>
            </a:lvl6pPr>
            <a:lvl7pPr marL="3200240" lvl="6" indent="-317484">
              <a:spcBef>
                <a:spcPts val="0"/>
              </a:spcBef>
              <a:spcAft>
                <a:spcPts val="0"/>
              </a:spcAft>
              <a:buSzPts val="1400"/>
              <a:buChar char="●"/>
              <a:defRPr/>
            </a:lvl7pPr>
            <a:lvl8pPr marL="3657418" lvl="7" indent="-317484">
              <a:spcBef>
                <a:spcPts val="0"/>
              </a:spcBef>
              <a:spcAft>
                <a:spcPts val="0"/>
              </a:spcAft>
              <a:buSzPts val="1400"/>
              <a:buChar char="○"/>
              <a:defRPr/>
            </a:lvl8pPr>
            <a:lvl9pPr marL="4114595" lvl="8" indent="-317484">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78" lvl="0" indent="-2285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78" lvl="0" indent="-342884" algn="ctr">
              <a:spcBef>
                <a:spcPts val="0"/>
              </a:spcBef>
              <a:spcAft>
                <a:spcPts val="0"/>
              </a:spcAft>
              <a:buSzPts val="1800"/>
              <a:buChar char="●"/>
              <a:defRPr/>
            </a:lvl1pPr>
            <a:lvl2pPr marL="914355" lvl="1" indent="-317484" algn="ctr">
              <a:spcBef>
                <a:spcPts val="0"/>
              </a:spcBef>
              <a:spcAft>
                <a:spcPts val="0"/>
              </a:spcAft>
              <a:buSzPts val="1400"/>
              <a:buChar char="○"/>
              <a:defRPr/>
            </a:lvl2pPr>
            <a:lvl3pPr marL="1371532" lvl="2" indent="-317484" algn="ctr">
              <a:spcBef>
                <a:spcPts val="0"/>
              </a:spcBef>
              <a:spcAft>
                <a:spcPts val="0"/>
              </a:spcAft>
              <a:buSzPts val="1400"/>
              <a:buChar char="■"/>
              <a:defRPr/>
            </a:lvl3pPr>
            <a:lvl4pPr marL="1828709" lvl="3" indent="-317484" algn="ctr">
              <a:spcBef>
                <a:spcPts val="0"/>
              </a:spcBef>
              <a:spcAft>
                <a:spcPts val="0"/>
              </a:spcAft>
              <a:buSzPts val="1400"/>
              <a:buChar char="●"/>
              <a:defRPr/>
            </a:lvl4pPr>
            <a:lvl5pPr marL="2285886" lvl="4" indent="-317484" algn="ctr">
              <a:spcBef>
                <a:spcPts val="0"/>
              </a:spcBef>
              <a:spcAft>
                <a:spcPts val="0"/>
              </a:spcAft>
              <a:buSzPts val="1400"/>
              <a:buChar char="○"/>
              <a:defRPr/>
            </a:lvl5pPr>
            <a:lvl6pPr marL="2743064" lvl="5" indent="-317484" algn="ctr">
              <a:spcBef>
                <a:spcPts val="0"/>
              </a:spcBef>
              <a:spcAft>
                <a:spcPts val="0"/>
              </a:spcAft>
              <a:buSzPts val="1400"/>
              <a:buChar char="■"/>
              <a:defRPr/>
            </a:lvl6pPr>
            <a:lvl7pPr marL="3200240" lvl="6" indent="-317484" algn="ctr">
              <a:spcBef>
                <a:spcPts val="0"/>
              </a:spcBef>
              <a:spcAft>
                <a:spcPts val="0"/>
              </a:spcAft>
              <a:buSzPts val="1400"/>
              <a:buChar char="●"/>
              <a:defRPr/>
            </a:lvl7pPr>
            <a:lvl8pPr marL="3657418" lvl="7" indent="-317484" algn="ctr">
              <a:spcBef>
                <a:spcPts val="0"/>
              </a:spcBef>
              <a:spcAft>
                <a:spcPts val="0"/>
              </a:spcAft>
              <a:buSzPts val="1400"/>
              <a:buChar char="○"/>
              <a:defRPr/>
            </a:lvl8pPr>
            <a:lvl9pPr marL="4114595" lvl="8" indent="-317484"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SzPts val="1800"/>
              <a:buChar char="●"/>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227847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706059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78" lvl="0" indent="-317484">
              <a:spcBef>
                <a:spcPts val="0"/>
              </a:spcBef>
              <a:spcAft>
                <a:spcPts val="0"/>
              </a:spcAft>
              <a:buSzPts val="1400"/>
              <a:buChar char="●"/>
              <a:defRPr sz="14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78" lvl="0" indent="-317484">
              <a:spcBef>
                <a:spcPts val="0"/>
              </a:spcBef>
              <a:spcAft>
                <a:spcPts val="0"/>
              </a:spcAft>
              <a:buSzPts val="1400"/>
              <a:buChar char="●"/>
              <a:defRPr sz="14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2965349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989708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50"/>
        <p:cNvGrpSpPr/>
        <p:nvPr/>
      </p:nvGrpSpPr>
      <p:grpSpPr>
        <a:xfrm>
          <a:off x="0" y="0"/>
          <a:ext cx="0" cy="0"/>
          <a:chOff x="0" y="0"/>
          <a:chExt cx="0" cy="0"/>
        </a:xfrm>
      </p:grpSpPr>
      <p:pic>
        <p:nvPicPr>
          <p:cNvPr id="51" name="Google Shape;51;p13"/>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0" y="223825"/>
            <a:ext cx="9144000" cy="4695825"/>
          </a:xfrm>
          <a:prstGeom prst="rect">
            <a:avLst/>
          </a:prstGeom>
          <a:noFill/>
          <a:ln>
            <a:noFill/>
          </a:ln>
        </p:spPr>
      </p:pic>
      <p:sp>
        <p:nvSpPr>
          <p:cNvPr id="52" name="Google Shape;52;p13"/>
          <p:cNvSpPr txBox="1">
            <a:spLocks noGrp="1"/>
          </p:cNvSpPr>
          <p:nvPr>
            <p:ph type="ctrTitle"/>
          </p:nvPr>
        </p:nvSpPr>
        <p:spPr>
          <a:xfrm>
            <a:off x="2704650" y="1517188"/>
            <a:ext cx="3615600" cy="1165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53" name="Google Shape;53;p13"/>
          <p:cNvSpPr txBox="1">
            <a:spLocks noGrp="1"/>
          </p:cNvSpPr>
          <p:nvPr>
            <p:ph type="subTitle" idx="1"/>
          </p:nvPr>
        </p:nvSpPr>
        <p:spPr>
          <a:xfrm>
            <a:off x="2956900" y="2779413"/>
            <a:ext cx="3111000" cy="8469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1800"/>
              <a:buNone/>
              <a:defRPr>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50"/>
        <p:cNvGrpSpPr/>
        <p:nvPr/>
      </p:nvGrpSpPr>
      <p:grpSpPr>
        <a:xfrm>
          <a:off x="0" y="0"/>
          <a:ext cx="0" cy="0"/>
          <a:chOff x="0" y="0"/>
          <a:chExt cx="0" cy="0"/>
        </a:xfrm>
      </p:grpSpPr>
      <p:pic>
        <p:nvPicPr>
          <p:cNvPr id="51" name="Google Shape;51;p13"/>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0" y="223825"/>
            <a:ext cx="9144000" cy="4695825"/>
          </a:xfrm>
          <a:prstGeom prst="rect">
            <a:avLst/>
          </a:prstGeom>
          <a:noFill/>
          <a:ln>
            <a:noFill/>
          </a:ln>
        </p:spPr>
      </p:pic>
      <p:sp>
        <p:nvSpPr>
          <p:cNvPr id="52" name="Google Shape;52;p13"/>
          <p:cNvSpPr txBox="1">
            <a:spLocks noGrp="1"/>
          </p:cNvSpPr>
          <p:nvPr>
            <p:ph type="ctrTitle"/>
          </p:nvPr>
        </p:nvSpPr>
        <p:spPr>
          <a:xfrm>
            <a:off x="2704650" y="1517188"/>
            <a:ext cx="3615600" cy="1165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53" name="Google Shape;53;p13"/>
          <p:cNvSpPr txBox="1">
            <a:spLocks noGrp="1"/>
          </p:cNvSpPr>
          <p:nvPr>
            <p:ph type="subTitle" idx="1"/>
          </p:nvPr>
        </p:nvSpPr>
        <p:spPr>
          <a:xfrm>
            <a:off x="2956900" y="2779413"/>
            <a:ext cx="3111000" cy="8469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1800"/>
              <a:buNone/>
              <a:defRPr>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endParaRPr/>
          </a:p>
        </p:txBody>
      </p:sp>
    </p:spTree>
    <p:extLst>
      <p:ext uri="{BB962C8B-B14F-4D97-AF65-F5344CB8AC3E}">
        <p14:creationId xmlns:p14="http://schemas.microsoft.com/office/powerpoint/2010/main" val="3987461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1">
  <p:cSld name="TITLE_3">
    <p:spTree>
      <p:nvGrpSpPr>
        <p:cNvPr id="1" name="Shape 257"/>
        <p:cNvGrpSpPr/>
        <p:nvPr/>
      </p:nvGrpSpPr>
      <p:grpSpPr>
        <a:xfrm>
          <a:off x="0" y="0"/>
          <a:ext cx="0" cy="0"/>
          <a:chOff x="0" y="0"/>
          <a:chExt cx="0" cy="0"/>
        </a:xfrm>
      </p:grpSpPr>
      <p:grpSp>
        <p:nvGrpSpPr>
          <p:cNvPr id="258" name="Google Shape;258;p15"/>
          <p:cNvGrpSpPr/>
          <p:nvPr/>
        </p:nvGrpSpPr>
        <p:grpSpPr>
          <a:xfrm>
            <a:off x="1907266" y="-6002"/>
            <a:ext cx="5329471" cy="1572280"/>
            <a:chOff x="1045264" y="-6007"/>
            <a:chExt cx="7118300" cy="2100014"/>
          </a:xfrm>
        </p:grpSpPr>
        <p:sp>
          <p:nvSpPr>
            <p:cNvPr id="259" name="Google Shape;259;p15"/>
            <p:cNvSpPr/>
            <p:nvPr/>
          </p:nvSpPr>
          <p:spPr>
            <a:xfrm>
              <a:off x="1803411" y="-6007"/>
              <a:ext cx="5944150" cy="724669"/>
            </a:xfrm>
            <a:custGeom>
              <a:avLst/>
              <a:gdLst/>
              <a:ahLst/>
              <a:cxnLst/>
              <a:rect l="l" t="t" r="r" b="b"/>
              <a:pathLst>
                <a:path w="89490" h="10910" extrusionOk="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60" name="Google Shape;260;p15"/>
            <p:cNvSpPr/>
            <p:nvPr/>
          </p:nvSpPr>
          <p:spPr>
            <a:xfrm>
              <a:off x="1045264" y="-6007"/>
              <a:ext cx="7118300" cy="2100014"/>
            </a:xfrm>
            <a:custGeom>
              <a:avLst/>
              <a:gdLst/>
              <a:ahLst/>
              <a:cxnLst/>
              <a:rect l="l" t="t" r="r" b="b"/>
              <a:pathLst>
                <a:path w="107167" h="31616" extrusionOk="0">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61" name="Google Shape;261;p15"/>
            <p:cNvSpPr/>
            <p:nvPr/>
          </p:nvSpPr>
          <p:spPr>
            <a:xfrm>
              <a:off x="1324836" y="-6007"/>
              <a:ext cx="487541" cy="711252"/>
            </a:xfrm>
            <a:custGeom>
              <a:avLst/>
              <a:gdLst/>
              <a:ahLst/>
              <a:cxnLst/>
              <a:rect l="l" t="t" r="r" b="b"/>
              <a:pathLst>
                <a:path w="7340" h="10708" extrusionOk="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grpSp>
        <p:nvGrpSpPr>
          <p:cNvPr id="262" name="Google Shape;262;p15"/>
          <p:cNvGrpSpPr/>
          <p:nvPr/>
        </p:nvGrpSpPr>
        <p:grpSpPr>
          <a:xfrm>
            <a:off x="-7999" y="2430148"/>
            <a:ext cx="1642550" cy="1505293"/>
            <a:chOff x="-7997" y="3247832"/>
            <a:chExt cx="2193869" cy="2010543"/>
          </a:xfrm>
        </p:grpSpPr>
        <p:sp>
          <p:nvSpPr>
            <p:cNvPr id="263" name="Google Shape;263;p15"/>
            <p:cNvSpPr/>
            <p:nvPr/>
          </p:nvSpPr>
          <p:spPr>
            <a:xfrm>
              <a:off x="-7997" y="4475586"/>
              <a:ext cx="315374" cy="89538"/>
            </a:xfrm>
            <a:custGeom>
              <a:avLst/>
              <a:gdLst/>
              <a:ahLst/>
              <a:cxnLst/>
              <a:rect l="l" t="t" r="r" b="b"/>
              <a:pathLst>
                <a:path w="4748" h="1348" extrusionOk="0">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64" name="Google Shape;264;p15"/>
            <p:cNvSpPr/>
            <p:nvPr/>
          </p:nvSpPr>
          <p:spPr>
            <a:xfrm>
              <a:off x="-7997" y="4374956"/>
              <a:ext cx="310857" cy="96246"/>
            </a:xfrm>
            <a:custGeom>
              <a:avLst/>
              <a:gdLst/>
              <a:ahLst/>
              <a:cxnLst/>
              <a:rect l="l" t="t" r="r" b="b"/>
              <a:pathLst>
                <a:path w="4680" h="1449" extrusionOk="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65" name="Google Shape;265;p15"/>
            <p:cNvSpPr/>
            <p:nvPr/>
          </p:nvSpPr>
          <p:spPr>
            <a:xfrm>
              <a:off x="-7997" y="4187113"/>
              <a:ext cx="257188" cy="62703"/>
            </a:xfrm>
            <a:custGeom>
              <a:avLst/>
              <a:gdLst/>
              <a:ahLst/>
              <a:cxnLst/>
              <a:rect l="l" t="t" r="r" b="b"/>
              <a:pathLst>
                <a:path w="3872" h="944" extrusionOk="0">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66" name="Google Shape;266;p15"/>
            <p:cNvSpPr/>
            <p:nvPr/>
          </p:nvSpPr>
          <p:spPr>
            <a:xfrm>
              <a:off x="-7997" y="4238524"/>
              <a:ext cx="261705" cy="85087"/>
            </a:xfrm>
            <a:custGeom>
              <a:avLst/>
              <a:gdLst/>
              <a:ahLst/>
              <a:cxnLst/>
              <a:rect l="l" t="t" r="r" b="b"/>
              <a:pathLst>
                <a:path w="3940" h="1281" extrusionOk="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67" name="Google Shape;267;p15"/>
            <p:cNvSpPr/>
            <p:nvPr/>
          </p:nvSpPr>
          <p:spPr>
            <a:xfrm>
              <a:off x="-7997" y="4634336"/>
              <a:ext cx="373494" cy="98505"/>
            </a:xfrm>
            <a:custGeom>
              <a:avLst/>
              <a:gdLst/>
              <a:ahLst/>
              <a:cxnLst/>
              <a:rect l="l" t="t" r="r" b="b"/>
              <a:pathLst>
                <a:path w="5623" h="1483" extrusionOk="0">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68" name="Google Shape;268;p15"/>
            <p:cNvSpPr/>
            <p:nvPr/>
          </p:nvSpPr>
          <p:spPr>
            <a:xfrm>
              <a:off x="-7997" y="4558348"/>
              <a:ext cx="225903" cy="69345"/>
            </a:xfrm>
            <a:custGeom>
              <a:avLst/>
              <a:gdLst/>
              <a:ahLst/>
              <a:cxnLst/>
              <a:rect l="l" t="t" r="r" b="b"/>
              <a:pathLst>
                <a:path w="3401" h="1044" extrusionOk="0">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69" name="Google Shape;269;p15"/>
            <p:cNvSpPr/>
            <p:nvPr/>
          </p:nvSpPr>
          <p:spPr>
            <a:xfrm>
              <a:off x="-7997" y="4685813"/>
              <a:ext cx="382461" cy="93988"/>
            </a:xfrm>
            <a:custGeom>
              <a:avLst/>
              <a:gdLst/>
              <a:ahLst/>
              <a:cxnLst/>
              <a:rect l="l" t="t" r="r" b="b"/>
              <a:pathLst>
                <a:path w="5758" h="1415" extrusionOk="0">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70" name="Google Shape;270;p15"/>
            <p:cNvSpPr/>
            <p:nvPr/>
          </p:nvSpPr>
          <p:spPr>
            <a:xfrm>
              <a:off x="1658012" y="4408499"/>
              <a:ext cx="382461" cy="335500"/>
            </a:xfrm>
            <a:custGeom>
              <a:avLst/>
              <a:gdLst/>
              <a:ahLst/>
              <a:cxnLst/>
              <a:rect l="l" t="t" r="r" b="b"/>
              <a:pathLst>
                <a:path w="5758" h="5051" extrusionOk="0">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71" name="Google Shape;271;p15"/>
            <p:cNvSpPr/>
            <p:nvPr/>
          </p:nvSpPr>
          <p:spPr>
            <a:xfrm>
              <a:off x="-7997" y="4735032"/>
              <a:ext cx="375752" cy="102888"/>
            </a:xfrm>
            <a:custGeom>
              <a:avLst/>
              <a:gdLst/>
              <a:ahLst/>
              <a:cxnLst/>
              <a:rect l="l" t="t" r="r" b="b"/>
              <a:pathLst>
                <a:path w="5657" h="1549" extrusionOk="0">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72" name="Google Shape;272;p15"/>
            <p:cNvSpPr/>
            <p:nvPr/>
          </p:nvSpPr>
          <p:spPr>
            <a:xfrm>
              <a:off x="-7997" y="3985853"/>
              <a:ext cx="216936" cy="73862"/>
            </a:xfrm>
            <a:custGeom>
              <a:avLst/>
              <a:gdLst/>
              <a:ahLst/>
              <a:cxnLst/>
              <a:rect l="l" t="t" r="r" b="b"/>
              <a:pathLst>
                <a:path w="3266" h="1112" extrusionOk="0">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73" name="Google Shape;273;p15"/>
            <p:cNvSpPr/>
            <p:nvPr/>
          </p:nvSpPr>
          <p:spPr>
            <a:xfrm>
              <a:off x="-7997" y="4424175"/>
              <a:ext cx="324275" cy="93988"/>
            </a:xfrm>
            <a:custGeom>
              <a:avLst/>
              <a:gdLst/>
              <a:ahLst/>
              <a:cxnLst/>
              <a:rect l="l" t="t" r="r" b="b"/>
              <a:pathLst>
                <a:path w="4882" h="1415" extrusionOk="0">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74" name="Google Shape;274;p15"/>
            <p:cNvSpPr/>
            <p:nvPr/>
          </p:nvSpPr>
          <p:spPr>
            <a:xfrm>
              <a:off x="-7997" y="4030555"/>
              <a:ext cx="216936" cy="67153"/>
            </a:xfrm>
            <a:custGeom>
              <a:avLst/>
              <a:gdLst/>
              <a:ahLst/>
              <a:cxnLst/>
              <a:rect l="l" t="t" r="r" b="b"/>
              <a:pathLst>
                <a:path w="3266" h="1011" extrusionOk="0">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75" name="Google Shape;275;p15"/>
            <p:cNvSpPr/>
            <p:nvPr/>
          </p:nvSpPr>
          <p:spPr>
            <a:xfrm>
              <a:off x="-7997" y="4126735"/>
              <a:ext cx="239320" cy="73862"/>
            </a:xfrm>
            <a:custGeom>
              <a:avLst/>
              <a:gdLst/>
              <a:ahLst/>
              <a:cxnLst/>
              <a:rect l="l" t="t" r="r" b="b"/>
              <a:pathLst>
                <a:path w="3603" h="1112" extrusionOk="0">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76" name="Google Shape;276;p15"/>
            <p:cNvSpPr/>
            <p:nvPr/>
          </p:nvSpPr>
          <p:spPr>
            <a:xfrm>
              <a:off x="-7997" y="4310127"/>
              <a:ext cx="143140" cy="53736"/>
            </a:xfrm>
            <a:custGeom>
              <a:avLst/>
              <a:gdLst/>
              <a:ahLst/>
              <a:cxnLst/>
              <a:rect l="l" t="t" r="r" b="b"/>
              <a:pathLst>
                <a:path w="2155" h="809" extrusionOk="0">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77" name="Google Shape;277;p15"/>
            <p:cNvSpPr/>
            <p:nvPr/>
          </p:nvSpPr>
          <p:spPr>
            <a:xfrm>
              <a:off x="-7997" y="4075257"/>
              <a:ext cx="248287" cy="91796"/>
            </a:xfrm>
            <a:custGeom>
              <a:avLst/>
              <a:gdLst/>
              <a:ahLst/>
              <a:cxnLst/>
              <a:rect l="l" t="t" r="r" b="b"/>
              <a:pathLst>
                <a:path w="3738" h="1382" extrusionOk="0">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78" name="Google Shape;278;p15"/>
            <p:cNvSpPr/>
            <p:nvPr/>
          </p:nvSpPr>
          <p:spPr>
            <a:xfrm>
              <a:off x="381106" y="3464768"/>
              <a:ext cx="715702" cy="201327"/>
            </a:xfrm>
            <a:custGeom>
              <a:avLst/>
              <a:gdLst/>
              <a:ahLst/>
              <a:cxnLst/>
              <a:rect l="l" t="t" r="r" b="b"/>
              <a:pathLst>
                <a:path w="10775" h="3031" extrusionOk="0">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79" name="Google Shape;279;p15"/>
            <p:cNvSpPr/>
            <p:nvPr/>
          </p:nvSpPr>
          <p:spPr>
            <a:xfrm>
              <a:off x="1067649" y="4327995"/>
              <a:ext cx="51477" cy="26901"/>
            </a:xfrm>
            <a:custGeom>
              <a:avLst/>
              <a:gdLst/>
              <a:ahLst/>
              <a:cxnLst/>
              <a:rect l="l" t="t" r="r" b="b"/>
              <a:pathLst>
                <a:path w="775" h="405" extrusionOk="0">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80" name="Google Shape;280;p15"/>
            <p:cNvSpPr/>
            <p:nvPr/>
          </p:nvSpPr>
          <p:spPr>
            <a:xfrm>
              <a:off x="2042664" y="4482294"/>
              <a:ext cx="64895" cy="24643"/>
            </a:xfrm>
            <a:custGeom>
              <a:avLst/>
              <a:gdLst/>
              <a:ahLst/>
              <a:cxnLst/>
              <a:rect l="l" t="t" r="r" b="b"/>
              <a:pathLst>
                <a:path w="977" h="371" extrusionOk="0">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81" name="Google Shape;281;p15"/>
            <p:cNvSpPr/>
            <p:nvPr/>
          </p:nvSpPr>
          <p:spPr>
            <a:xfrm>
              <a:off x="-7997" y="3247832"/>
              <a:ext cx="2193869" cy="2010543"/>
            </a:xfrm>
            <a:custGeom>
              <a:avLst/>
              <a:gdLst/>
              <a:ahLst/>
              <a:cxnLst/>
              <a:rect l="l" t="t" r="r" b="b"/>
              <a:pathLst>
                <a:path w="33029" h="30269" extrusionOk="0">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82" name="Google Shape;282;p15"/>
            <p:cNvSpPr/>
            <p:nvPr/>
          </p:nvSpPr>
          <p:spPr>
            <a:xfrm>
              <a:off x="-7997" y="4793152"/>
              <a:ext cx="360076" cy="109664"/>
            </a:xfrm>
            <a:custGeom>
              <a:avLst/>
              <a:gdLst/>
              <a:ahLst/>
              <a:cxnLst/>
              <a:rect l="l" t="t" r="r" b="b"/>
              <a:pathLst>
                <a:path w="5421" h="1651" extrusionOk="0">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grpSp>
        <p:nvGrpSpPr>
          <p:cNvPr id="283" name="Google Shape;283;p15"/>
          <p:cNvGrpSpPr/>
          <p:nvPr/>
        </p:nvGrpSpPr>
        <p:grpSpPr>
          <a:xfrm>
            <a:off x="8420991" y="2153895"/>
            <a:ext cx="515755" cy="910864"/>
            <a:chOff x="8443004" y="2878855"/>
            <a:chExt cx="688868" cy="1216595"/>
          </a:xfrm>
        </p:grpSpPr>
        <p:sp>
          <p:nvSpPr>
            <p:cNvPr id="284" name="Google Shape;284;p15"/>
            <p:cNvSpPr/>
            <p:nvPr/>
          </p:nvSpPr>
          <p:spPr>
            <a:xfrm>
              <a:off x="8758311" y="2981744"/>
              <a:ext cx="26901" cy="33610"/>
            </a:xfrm>
            <a:custGeom>
              <a:avLst/>
              <a:gdLst/>
              <a:ahLst/>
              <a:cxnLst/>
              <a:rect l="l" t="t" r="r" b="b"/>
              <a:pathLst>
                <a:path w="405" h="506" extrusionOk="0">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85" name="Google Shape;285;p15"/>
            <p:cNvSpPr/>
            <p:nvPr/>
          </p:nvSpPr>
          <p:spPr>
            <a:xfrm>
              <a:off x="8682257" y="3929925"/>
              <a:ext cx="102955" cy="118564"/>
            </a:xfrm>
            <a:custGeom>
              <a:avLst/>
              <a:gdLst/>
              <a:ahLst/>
              <a:cxnLst/>
              <a:rect l="l" t="t" r="r" b="b"/>
              <a:pathLst>
                <a:path w="1550" h="1785" extrusionOk="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86" name="Google Shape;286;p15"/>
            <p:cNvSpPr/>
            <p:nvPr/>
          </p:nvSpPr>
          <p:spPr>
            <a:xfrm>
              <a:off x="8805272" y="2999611"/>
              <a:ext cx="107405" cy="26901"/>
            </a:xfrm>
            <a:custGeom>
              <a:avLst/>
              <a:gdLst/>
              <a:ahLst/>
              <a:cxnLst/>
              <a:rect l="l" t="t" r="r" b="b"/>
              <a:pathLst>
                <a:path w="1617" h="405" extrusionOk="0">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87" name="Google Shape;287;p15"/>
            <p:cNvSpPr/>
            <p:nvPr/>
          </p:nvSpPr>
          <p:spPr>
            <a:xfrm>
              <a:off x="8443004" y="2878855"/>
              <a:ext cx="688868" cy="1216595"/>
            </a:xfrm>
            <a:custGeom>
              <a:avLst/>
              <a:gdLst/>
              <a:ahLst/>
              <a:cxnLst/>
              <a:rect l="l" t="t" r="r" b="b"/>
              <a:pathLst>
                <a:path w="10371" h="18316" extrusionOk="0">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88" name="Google Shape;288;p15"/>
            <p:cNvSpPr/>
            <p:nvPr/>
          </p:nvSpPr>
          <p:spPr>
            <a:xfrm>
              <a:off x="8498931" y="3035413"/>
              <a:ext cx="583721" cy="914704"/>
            </a:xfrm>
            <a:custGeom>
              <a:avLst/>
              <a:gdLst/>
              <a:ahLst/>
              <a:cxnLst/>
              <a:rect l="l" t="t" r="r" b="b"/>
              <a:pathLst>
                <a:path w="8788" h="13771" extrusionOk="0">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89" name="Google Shape;289;p15"/>
            <p:cNvSpPr/>
            <p:nvPr/>
          </p:nvSpPr>
          <p:spPr>
            <a:xfrm>
              <a:off x="8845524" y="2961618"/>
              <a:ext cx="20192" cy="20192"/>
            </a:xfrm>
            <a:custGeom>
              <a:avLst/>
              <a:gdLst/>
              <a:ahLst/>
              <a:cxnLst/>
              <a:rect l="l" t="t" r="r" b="b"/>
              <a:pathLst>
                <a:path w="304" h="304" extrusionOk="0">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grpSp>
        <p:nvGrpSpPr>
          <p:cNvPr id="290" name="Google Shape;290;p15"/>
          <p:cNvGrpSpPr/>
          <p:nvPr/>
        </p:nvGrpSpPr>
        <p:grpSpPr>
          <a:xfrm>
            <a:off x="7117968" y="3590461"/>
            <a:ext cx="2026022" cy="1547117"/>
            <a:chOff x="6445945" y="4797602"/>
            <a:chExt cx="2706053" cy="2066404"/>
          </a:xfrm>
        </p:grpSpPr>
        <p:sp>
          <p:nvSpPr>
            <p:cNvPr id="291" name="Google Shape;291;p15"/>
            <p:cNvSpPr/>
            <p:nvPr/>
          </p:nvSpPr>
          <p:spPr>
            <a:xfrm>
              <a:off x="6700941" y="5054790"/>
              <a:ext cx="111855" cy="1511843"/>
            </a:xfrm>
            <a:custGeom>
              <a:avLst/>
              <a:gdLst/>
              <a:ahLst/>
              <a:cxnLst/>
              <a:rect l="l" t="t" r="r" b="b"/>
              <a:pathLst>
                <a:path w="1684" h="22761" extrusionOk="0">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92" name="Google Shape;292;p15"/>
            <p:cNvSpPr/>
            <p:nvPr/>
          </p:nvSpPr>
          <p:spPr>
            <a:xfrm>
              <a:off x="6457170" y="4802119"/>
              <a:ext cx="333242" cy="1894170"/>
            </a:xfrm>
            <a:custGeom>
              <a:avLst/>
              <a:gdLst/>
              <a:ahLst/>
              <a:cxnLst/>
              <a:rect l="l" t="t" r="r" b="b"/>
              <a:pathLst>
                <a:path w="5017" h="28517" extrusionOk="0">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93" name="Google Shape;293;p15"/>
            <p:cNvSpPr/>
            <p:nvPr/>
          </p:nvSpPr>
          <p:spPr>
            <a:xfrm>
              <a:off x="8109762" y="4967577"/>
              <a:ext cx="60511" cy="60444"/>
            </a:xfrm>
            <a:custGeom>
              <a:avLst/>
              <a:gdLst/>
              <a:ahLst/>
              <a:cxnLst/>
              <a:rect l="l" t="t" r="r" b="b"/>
              <a:pathLst>
                <a:path w="911" h="910" extrusionOk="0">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94" name="Google Shape;294;p15"/>
            <p:cNvSpPr/>
            <p:nvPr/>
          </p:nvSpPr>
          <p:spPr>
            <a:xfrm>
              <a:off x="6797054" y="5021247"/>
              <a:ext cx="2354943" cy="156624"/>
            </a:xfrm>
            <a:custGeom>
              <a:avLst/>
              <a:gdLst/>
              <a:ahLst/>
              <a:cxnLst/>
              <a:rect l="l" t="t" r="r" b="b"/>
              <a:pathLst>
                <a:path w="35454" h="2358" extrusionOk="0">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95" name="Google Shape;295;p15"/>
            <p:cNvSpPr/>
            <p:nvPr/>
          </p:nvSpPr>
          <p:spPr>
            <a:xfrm>
              <a:off x="6785895" y="4797602"/>
              <a:ext cx="2366102" cy="170042"/>
            </a:xfrm>
            <a:custGeom>
              <a:avLst/>
              <a:gdLst/>
              <a:ahLst/>
              <a:cxnLst/>
              <a:rect l="l" t="t" r="r" b="b"/>
              <a:pathLst>
                <a:path w="35622" h="2560" extrusionOk="0">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96" name="Google Shape;296;p15"/>
            <p:cNvSpPr/>
            <p:nvPr/>
          </p:nvSpPr>
          <p:spPr>
            <a:xfrm>
              <a:off x="8024808" y="4983253"/>
              <a:ext cx="31351" cy="31351"/>
            </a:xfrm>
            <a:custGeom>
              <a:avLst/>
              <a:gdLst/>
              <a:ahLst/>
              <a:cxnLst/>
              <a:rect l="l" t="t" r="r" b="b"/>
              <a:pathLst>
                <a:path w="472" h="472" extrusionOk="0">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97" name="Google Shape;297;p15"/>
            <p:cNvSpPr/>
            <p:nvPr/>
          </p:nvSpPr>
          <p:spPr>
            <a:xfrm>
              <a:off x="8239485" y="6776727"/>
              <a:ext cx="93988" cy="67153"/>
            </a:xfrm>
            <a:custGeom>
              <a:avLst/>
              <a:gdLst/>
              <a:ahLst/>
              <a:cxnLst/>
              <a:rect l="l" t="t" r="r" b="b"/>
              <a:pathLst>
                <a:path w="1415" h="1011" extrusionOk="0">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98" name="Google Shape;298;p15"/>
            <p:cNvSpPr/>
            <p:nvPr/>
          </p:nvSpPr>
          <p:spPr>
            <a:xfrm>
              <a:off x="7863799" y="6727574"/>
              <a:ext cx="290798" cy="96180"/>
            </a:xfrm>
            <a:custGeom>
              <a:avLst/>
              <a:gdLst/>
              <a:ahLst/>
              <a:cxnLst/>
              <a:rect l="l" t="t" r="r" b="b"/>
              <a:pathLst>
                <a:path w="4378" h="1448" extrusionOk="0">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299" name="Google Shape;299;p15"/>
            <p:cNvSpPr/>
            <p:nvPr/>
          </p:nvSpPr>
          <p:spPr>
            <a:xfrm>
              <a:off x="6705391" y="6564308"/>
              <a:ext cx="2446606" cy="190168"/>
            </a:xfrm>
            <a:custGeom>
              <a:avLst/>
              <a:gdLst/>
              <a:ahLst/>
              <a:cxnLst/>
              <a:rect l="l" t="t" r="r" b="b"/>
              <a:pathLst>
                <a:path w="36834" h="2863" extrusionOk="0">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00" name="Google Shape;300;p15"/>
            <p:cNvSpPr/>
            <p:nvPr/>
          </p:nvSpPr>
          <p:spPr>
            <a:xfrm>
              <a:off x="7671506" y="6765568"/>
              <a:ext cx="85021" cy="22451"/>
            </a:xfrm>
            <a:custGeom>
              <a:avLst/>
              <a:gdLst/>
              <a:ahLst/>
              <a:cxnLst/>
              <a:rect l="l" t="t" r="r" b="b"/>
              <a:pathLst>
                <a:path w="1280" h="338" extrusionOk="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01" name="Google Shape;301;p15"/>
            <p:cNvSpPr/>
            <p:nvPr/>
          </p:nvSpPr>
          <p:spPr>
            <a:xfrm>
              <a:off x="7678215" y="6696223"/>
              <a:ext cx="87279" cy="20192"/>
            </a:xfrm>
            <a:custGeom>
              <a:avLst/>
              <a:gdLst/>
              <a:ahLst/>
              <a:cxnLst/>
              <a:rect l="l" t="t" r="r" b="b"/>
              <a:pathLst>
                <a:path w="1314" h="304" extrusionOk="0">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02" name="Google Shape;302;p15"/>
            <p:cNvSpPr/>
            <p:nvPr/>
          </p:nvSpPr>
          <p:spPr>
            <a:xfrm>
              <a:off x="7687116" y="6729766"/>
              <a:ext cx="91796" cy="29159"/>
            </a:xfrm>
            <a:custGeom>
              <a:avLst/>
              <a:gdLst/>
              <a:ahLst/>
              <a:cxnLst/>
              <a:rect l="l" t="t" r="r" b="b"/>
              <a:pathLst>
                <a:path w="1382" h="439" extrusionOk="0">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03" name="Google Shape;303;p15"/>
            <p:cNvSpPr/>
            <p:nvPr/>
          </p:nvSpPr>
          <p:spPr>
            <a:xfrm>
              <a:off x="6445945" y="6685064"/>
              <a:ext cx="1552095" cy="178942"/>
            </a:xfrm>
            <a:custGeom>
              <a:avLst/>
              <a:gdLst/>
              <a:ahLst/>
              <a:cxnLst/>
              <a:rect l="l" t="t" r="r" b="b"/>
              <a:pathLst>
                <a:path w="23367" h="2694" extrusionOk="0">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grpSp>
        <p:nvGrpSpPr>
          <p:cNvPr id="304" name="Google Shape;304;p15"/>
          <p:cNvGrpSpPr/>
          <p:nvPr/>
        </p:nvGrpSpPr>
        <p:grpSpPr>
          <a:xfrm>
            <a:off x="226382" y="790955"/>
            <a:ext cx="1165385" cy="815431"/>
            <a:chOff x="305052" y="1261999"/>
            <a:chExt cx="1556545" cy="1089130"/>
          </a:xfrm>
        </p:grpSpPr>
        <p:sp>
          <p:nvSpPr>
            <p:cNvPr id="305" name="Google Shape;305;p15"/>
            <p:cNvSpPr/>
            <p:nvPr/>
          </p:nvSpPr>
          <p:spPr>
            <a:xfrm>
              <a:off x="1342704" y="2046980"/>
              <a:ext cx="118564" cy="107405"/>
            </a:xfrm>
            <a:custGeom>
              <a:avLst/>
              <a:gdLst/>
              <a:ahLst/>
              <a:cxnLst/>
              <a:rect l="l" t="t" r="r" b="b"/>
              <a:pathLst>
                <a:path w="1785" h="1617" extrusionOk="0">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06" name="Google Shape;306;p15"/>
            <p:cNvSpPr/>
            <p:nvPr/>
          </p:nvSpPr>
          <p:spPr>
            <a:xfrm>
              <a:off x="1409791" y="2120775"/>
              <a:ext cx="35868" cy="35802"/>
            </a:xfrm>
            <a:custGeom>
              <a:avLst/>
              <a:gdLst/>
              <a:ahLst/>
              <a:cxnLst/>
              <a:rect l="l" t="t" r="r" b="b"/>
              <a:pathLst>
                <a:path w="540" h="539" extrusionOk="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07" name="Google Shape;307;p15"/>
            <p:cNvSpPr/>
            <p:nvPr/>
          </p:nvSpPr>
          <p:spPr>
            <a:xfrm>
              <a:off x="792593" y="1261999"/>
              <a:ext cx="619523" cy="565853"/>
            </a:xfrm>
            <a:custGeom>
              <a:avLst/>
              <a:gdLst/>
              <a:ahLst/>
              <a:cxnLst/>
              <a:rect l="l" t="t" r="r" b="b"/>
              <a:pathLst>
                <a:path w="9327" h="8519" extrusionOk="0">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08" name="Google Shape;308;p15"/>
            <p:cNvSpPr/>
            <p:nvPr/>
          </p:nvSpPr>
          <p:spPr>
            <a:xfrm>
              <a:off x="969210" y="1727156"/>
              <a:ext cx="210294" cy="53736"/>
            </a:xfrm>
            <a:custGeom>
              <a:avLst/>
              <a:gdLst/>
              <a:ahLst/>
              <a:cxnLst/>
              <a:rect l="l" t="t" r="r" b="b"/>
              <a:pathLst>
                <a:path w="3166" h="809" extrusionOk="0">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09" name="Google Shape;309;p15"/>
            <p:cNvSpPr/>
            <p:nvPr/>
          </p:nvSpPr>
          <p:spPr>
            <a:xfrm>
              <a:off x="1798894" y="1999953"/>
              <a:ext cx="62703" cy="134306"/>
            </a:xfrm>
            <a:custGeom>
              <a:avLst/>
              <a:gdLst/>
              <a:ahLst/>
              <a:cxnLst/>
              <a:rect l="l" t="t" r="r" b="b"/>
              <a:pathLst>
                <a:path w="944" h="2022" extrusionOk="0">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10" name="Google Shape;310;p15"/>
            <p:cNvSpPr/>
            <p:nvPr/>
          </p:nvSpPr>
          <p:spPr>
            <a:xfrm>
              <a:off x="1197372" y="1776375"/>
              <a:ext cx="73862" cy="31351"/>
            </a:xfrm>
            <a:custGeom>
              <a:avLst/>
              <a:gdLst/>
              <a:ahLst/>
              <a:cxnLst/>
              <a:rect l="l" t="t" r="r" b="b"/>
              <a:pathLst>
                <a:path w="1112" h="472" extrusionOk="0">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11" name="Google Shape;311;p15"/>
            <p:cNvSpPr/>
            <p:nvPr/>
          </p:nvSpPr>
          <p:spPr>
            <a:xfrm>
              <a:off x="799302" y="1767408"/>
              <a:ext cx="64895" cy="33610"/>
            </a:xfrm>
            <a:custGeom>
              <a:avLst/>
              <a:gdLst/>
              <a:ahLst/>
              <a:cxnLst/>
              <a:rect l="l" t="t" r="r" b="b"/>
              <a:pathLst>
                <a:path w="977" h="506" extrusionOk="0">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12" name="Google Shape;312;p15"/>
            <p:cNvSpPr/>
            <p:nvPr/>
          </p:nvSpPr>
          <p:spPr>
            <a:xfrm>
              <a:off x="1322578" y="1836753"/>
              <a:ext cx="143207" cy="51477"/>
            </a:xfrm>
            <a:custGeom>
              <a:avLst/>
              <a:gdLst/>
              <a:ahLst/>
              <a:cxnLst/>
              <a:rect l="l" t="t" r="r" b="b"/>
              <a:pathLst>
                <a:path w="2156" h="775" extrusionOk="0">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13" name="Google Shape;313;p15"/>
            <p:cNvSpPr/>
            <p:nvPr/>
          </p:nvSpPr>
          <p:spPr>
            <a:xfrm>
              <a:off x="1684846" y="2181153"/>
              <a:ext cx="66" cy="66"/>
            </a:xfrm>
            <a:custGeom>
              <a:avLst/>
              <a:gdLst/>
              <a:ahLst/>
              <a:cxnLst/>
              <a:rect l="l" t="t" r="r" b="b"/>
              <a:pathLst>
                <a:path w="1" h="1" extrusionOk="0">
                  <a:moveTo>
                    <a:pt x="1" y="0"/>
                  </a:moveTo>
                  <a:lnTo>
                    <a:pt x="1" y="0"/>
                  </a:lnTo>
                  <a:lnTo>
                    <a:pt x="1" y="0"/>
                  </a:lnTo>
                  <a:lnTo>
                    <a:pt x="1" y="0"/>
                  </a:lnTo>
                  <a:lnTo>
                    <a:pt x="1" y="0"/>
                  </a:lnTo>
                  <a:lnTo>
                    <a:pt x="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14" name="Google Shape;314;p15"/>
            <p:cNvSpPr/>
            <p:nvPr/>
          </p:nvSpPr>
          <p:spPr>
            <a:xfrm>
              <a:off x="1660270" y="2158769"/>
              <a:ext cx="26901" cy="26901"/>
            </a:xfrm>
            <a:custGeom>
              <a:avLst/>
              <a:gdLst/>
              <a:ahLst/>
              <a:cxnLst/>
              <a:rect l="l" t="t" r="r" b="b"/>
              <a:pathLst>
                <a:path w="405" h="405" extrusionOk="0">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15" name="Google Shape;315;p15"/>
            <p:cNvSpPr/>
            <p:nvPr/>
          </p:nvSpPr>
          <p:spPr>
            <a:xfrm>
              <a:off x="750083" y="1865779"/>
              <a:ext cx="304215" cy="250546"/>
            </a:xfrm>
            <a:custGeom>
              <a:avLst/>
              <a:gdLst/>
              <a:ahLst/>
              <a:cxnLst/>
              <a:rect l="l" t="t" r="r" b="b"/>
              <a:pathLst>
                <a:path w="4580" h="3772" extrusionOk="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16" name="Google Shape;316;p15"/>
            <p:cNvSpPr/>
            <p:nvPr/>
          </p:nvSpPr>
          <p:spPr>
            <a:xfrm>
              <a:off x="1635694" y="2129676"/>
              <a:ext cx="89471" cy="100697"/>
            </a:xfrm>
            <a:custGeom>
              <a:avLst/>
              <a:gdLst/>
              <a:ahLst/>
              <a:cxnLst/>
              <a:rect l="l" t="t" r="r" b="b"/>
              <a:pathLst>
                <a:path w="1347" h="1516" extrusionOk="0">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17" name="Google Shape;317;p15"/>
            <p:cNvSpPr/>
            <p:nvPr/>
          </p:nvSpPr>
          <p:spPr>
            <a:xfrm>
              <a:off x="870839" y="1984344"/>
              <a:ext cx="38060" cy="35802"/>
            </a:xfrm>
            <a:custGeom>
              <a:avLst/>
              <a:gdLst/>
              <a:ahLst/>
              <a:cxnLst/>
              <a:rect l="l" t="t" r="r" b="b"/>
              <a:pathLst>
                <a:path w="573" h="539" extrusionOk="0">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18" name="Google Shape;318;p15"/>
            <p:cNvSpPr/>
            <p:nvPr/>
          </p:nvSpPr>
          <p:spPr>
            <a:xfrm>
              <a:off x="369880" y="1765149"/>
              <a:ext cx="266221" cy="257254"/>
            </a:xfrm>
            <a:custGeom>
              <a:avLst/>
              <a:gdLst/>
              <a:ahLst/>
              <a:cxnLst/>
              <a:rect l="l" t="t" r="r" b="b"/>
              <a:pathLst>
                <a:path w="4008" h="3873" extrusionOk="0">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19" name="Google Shape;319;p15"/>
            <p:cNvSpPr/>
            <p:nvPr/>
          </p:nvSpPr>
          <p:spPr>
            <a:xfrm>
              <a:off x="305052" y="1677937"/>
              <a:ext cx="1538677" cy="673192"/>
            </a:xfrm>
            <a:custGeom>
              <a:avLst/>
              <a:gdLst/>
              <a:ahLst/>
              <a:cxnLst/>
              <a:rect l="l" t="t" r="r" b="b"/>
              <a:pathLst>
                <a:path w="23165" h="10135" extrusionOk="0">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20" name="Google Shape;320;p15"/>
            <p:cNvSpPr/>
            <p:nvPr/>
          </p:nvSpPr>
          <p:spPr>
            <a:xfrm>
              <a:off x="428066" y="1821077"/>
              <a:ext cx="143207" cy="156624"/>
            </a:xfrm>
            <a:custGeom>
              <a:avLst/>
              <a:gdLst/>
              <a:ahLst/>
              <a:cxnLst/>
              <a:rect l="l" t="t" r="r" b="b"/>
              <a:pathLst>
                <a:path w="2156" h="2358" extrusionOk="0">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21" name="Google Shape;321;p15"/>
            <p:cNvSpPr/>
            <p:nvPr/>
          </p:nvSpPr>
          <p:spPr>
            <a:xfrm>
              <a:off x="1586475" y="2076007"/>
              <a:ext cx="190168" cy="201327"/>
            </a:xfrm>
            <a:custGeom>
              <a:avLst/>
              <a:gdLst/>
              <a:ahLst/>
              <a:cxnLst/>
              <a:rect l="l" t="t" r="r" b="b"/>
              <a:pathLst>
                <a:path w="2863" h="3031" extrusionOk="0">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grpSp>
        <p:nvGrpSpPr>
          <p:cNvPr id="322" name="Google Shape;322;p15"/>
          <p:cNvGrpSpPr/>
          <p:nvPr/>
        </p:nvGrpSpPr>
        <p:grpSpPr>
          <a:xfrm>
            <a:off x="2444861" y="3871737"/>
            <a:ext cx="2459622" cy="1079998"/>
            <a:chOff x="1573057" y="5173288"/>
            <a:chExt cx="3285190" cy="1442497"/>
          </a:xfrm>
        </p:grpSpPr>
        <p:sp>
          <p:nvSpPr>
            <p:cNvPr id="323" name="Google Shape;323;p15"/>
            <p:cNvSpPr/>
            <p:nvPr/>
          </p:nvSpPr>
          <p:spPr>
            <a:xfrm>
              <a:off x="3688614" y="5616127"/>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24" name="Google Shape;324;p15"/>
            <p:cNvSpPr/>
            <p:nvPr/>
          </p:nvSpPr>
          <p:spPr>
            <a:xfrm>
              <a:off x="3581275" y="5472986"/>
              <a:ext cx="154366" cy="152108"/>
            </a:xfrm>
            <a:custGeom>
              <a:avLst/>
              <a:gdLst/>
              <a:ahLst/>
              <a:cxnLst/>
              <a:rect l="l" t="t" r="r" b="b"/>
              <a:pathLst>
                <a:path w="2324" h="2290" extrusionOk="0">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25" name="Google Shape;325;p15"/>
            <p:cNvSpPr/>
            <p:nvPr/>
          </p:nvSpPr>
          <p:spPr>
            <a:xfrm>
              <a:off x="3418009" y="6016389"/>
              <a:ext cx="40318" cy="38127"/>
            </a:xfrm>
            <a:custGeom>
              <a:avLst/>
              <a:gdLst/>
              <a:ahLst/>
              <a:cxnLst/>
              <a:rect l="l" t="t" r="r" b="b"/>
              <a:pathLst>
                <a:path w="607" h="574" extrusionOk="0">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26" name="Google Shape;326;p15"/>
            <p:cNvSpPr/>
            <p:nvPr/>
          </p:nvSpPr>
          <p:spPr>
            <a:xfrm>
              <a:off x="3744475" y="5765909"/>
              <a:ext cx="147724" cy="152174"/>
            </a:xfrm>
            <a:custGeom>
              <a:avLst/>
              <a:gdLst/>
              <a:ahLst/>
              <a:cxnLst/>
              <a:rect l="l" t="t" r="r" b="b"/>
              <a:pathLst>
                <a:path w="2224" h="2291" extrusionOk="0">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27" name="Google Shape;327;p15"/>
            <p:cNvSpPr/>
            <p:nvPr/>
          </p:nvSpPr>
          <p:spPr>
            <a:xfrm>
              <a:off x="3579017" y="5790552"/>
              <a:ext cx="158816" cy="149916"/>
            </a:xfrm>
            <a:custGeom>
              <a:avLst/>
              <a:gdLst/>
              <a:ahLst/>
              <a:cxnLst/>
              <a:rect l="l" t="t" r="r" b="b"/>
              <a:pathLst>
                <a:path w="2391" h="2257" extrusionOk="0">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28" name="Google Shape;328;p15"/>
            <p:cNvSpPr/>
            <p:nvPr/>
          </p:nvSpPr>
          <p:spPr>
            <a:xfrm>
              <a:off x="3527606" y="5636253"/>
              <a:ext cx="154366" cy="167783"/>
            </a:xfrm>
            <a:custGeom>
              <a:avLst/>
              <a:gdLst/>
              <a:ahLst/>
              <a:cxnLst/>
              <a:rect l="l" t="t" r="r" b="b"/>
              <a:pathLst>
                <a:path w="2324" h="2526" extrusionOk="0">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29" name="Google Shape;329;p15"/>
            <p:cNvSpPr/>
            <p:nvPr/>
          </p:nvSpPr>
          <p:spPr>
            <a:xfrm>
              <a:off x="3326346" y="5604901"/>
              <a:ext cx="33610" cy="44835"/>
            </a:xfrm>
            <a:custGeom>
              <a:avLst/>
              <a:gdLst/>
              <a:ahLst/>
              <a:cxnLst/>
              <a:rect l="l" t="t" r="r" b="b"/>
              <a:pathLst>
                <a:path w="506" h="675" extrusionOk="0">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30" name="Google Shape;330;p15"/>
            <p:cNvSpPr/>
            <p:nvPr/>
          </p:nvSpPr>
          <p:spPr>
            <a:xfrm>
              <a:off x="3259259" y="5517688"/>
              <a:ext cx="152108" cy="167783"/>
            </a:xfrm>
            <a:custGeom>
              <a:avLst/>
              <a:gdLst/>
              <a:ahLst/>
              <a:cxnLst/>
              <a:rect l="l" t="t" r="r" b="b"/>
              <a:pathLst>
                <a:path w="2290" h="2526" extrusionOk="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31" name="Google Shape;331;p15"/>
            <p:cNvSpPr/>
            <p:nvPr/>
          </p:nvSpPr>
          <p:spPr>
            <a:xfrm>
              <a:off x="2621869" y="5935884"/>
              <a:ext cx="138757" cy="152174"/>
            </a:xfrm>
            <a:custGeom>
              <a:avLst/>
              <a:gdLst/>
              <a:ahLst/>
              <a:cxnLst/>
              <a:rect l="l" t="t" r="r" b="b"/>
              <a:pathLst>
                <a:path w="2089" h="2291" extrusionOk="0">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32" name="Google Shape;332;p15"/>
            <p:cNvSpPr/>
            <p:nvPr/>
          </p:nvSpPr>
          <p:spPr>
            <a:xfrm>
              <a:off x="2626319" y="6152820"/>
              <a:ext cx="44835" cy="35868"/>
            </a:xfrm>
            <a:custGeom>
              <a:avLst/>
              <a:gdLst/>
              <a:ahLst/>
              <a:cxnLst/>
              <a:rect l="l" t="t" r="r" b="b"/>
              <a:pathLst>
                <a:path w="675" h="540" extrusionOk="0">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33" name="Google Shape;333;p15"/>
            <p:cNvSpPr/>
            <p:nvPr/>
          </p:nvSpPr>
          <p:spPr>
            <a:xfrm>
              <a:off x="2469827" y="6177397"/>
              <a:ext cx="35802" cy="35868"/>
            </a:xfrm>
            <a:custGeom>
              <a:avLst/>
              <a:gdLst/>
              <a:ahLst/>
              <a:cxnLst/>
              <a:rect l="l" t="t" r="r" b="b"/>
              <a:pathLst>
                <a:path w="539" h="540" extrusionOk="0">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34" name="Google Shape;334;p15"/>
            <p:cNvSpPr/>
            <p:nvPr/>
          </p:nvSpPr>
          <p:spPr>
            <a:xfrm>
              <a:off x="2568199" y="6101409"/>
              <a:ext cx="158883" cy="147657"/>
            </a:xfrm>
            <a:custGeom>
              <a:avLst/>
              <a:gdLst/>
              <a:ahLst/>
              <a:cxnLst/>
              <a:rect l="l" t="t" r="r" b="b"/>
              <a:pathLst>
                <a:path w="2392" h="2223" extrusionOk="0">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35" name="Google Shape;335;p15"/>
            <p:cNvSpPr/>
            <p:nvPr/>
          </p:nvSpPr>
          <p:spPr>
            <a:xfrm>
              <a:off x="2418350" y="6125986"/>
              <a:ext cx="145465" cy="147657"/>
            </a:xfrm>
            <a:custGeom>
              <a:avLst/>
              <a:gdLst/>
              <a:ahLst/>
              <a:cxnLst/>
              <a:rect l="l" t="t" r="r" b="b"/>
              <a:pathLst>
                <a:path w="2190" h="2223" extrusionOk="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36" name="Google Shape;336;p15"/>
            <p:cNvSpPr/>
            <p:nvPr/>
          </p:nvSpPr>
          <p:spPr>
            <a:xfrm>
              <a:off x="2409449" y="6143853"/>
              <a:ext cx="31351" cy="134240"/>
            </a:xfrm>
            <a:custGeom>
              <a:avLst/>
              <a:gdLst/>
              <a:ahLst/>
              <a:cxnLst/>
              <a:rect l="l" t="t" r="r" b="b"/>
              <a:pathLst>
                <a:path w="472" h="2021" extrusionOk="0">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37" name="Google Shape;337;p15"/>
            <p:cNvSpPr/>
            <p:nvPr/>
          </p:nvSpPr>
          <p:spPr>
            <a:xfrm>
              <a:off x="2518980" y="6011938"/>
              <a:ext cx="42577" cy="62703"/>
            </a:xfrm>
            <a:custGeom>
              <a:avLst/>
              <a:gdLst/>
              <a:ahLst/>
              <a:cxnLst/>
              <a:rect l="l" t="t" r="r" b="b"/>
              <a:pathLst>
                <a:path w="641" h="944" extrusionOk="0">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38" name="Google Shape;338;p15"/>
            <p:cNvSpPr/>
            <p:nvPr/>
          </p:nvSpPr>
          <p:spPr>
            <a:xfrm>
              <a:off x="2458602" y="5953819"/>
              <a:ext cx="156624" cy="156558"/>
            </a:xfrm>
            <a:custGeom>
              <a:avLst/>
              <a:gdLst/>
              <a:ahLst/>
              <a:cxnLst/>
              <a:rect l="l" t="t" r="r" b="b"/>
              <a:pathLst>
                <a:path w="2358" h="2357" extrusionOk="0">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39" name="Google Shape;339;p15"/>
            <p:cNvSpPr/>
            <p:nvPr/>
          </p:nvSpPr>
          <p:spPr>
            <a:xfrm>
              <a:off x="3051224" y="6025356"/>
              <a:ext cx="156624" cy="154366"/>
            </a:xfrm>
            <a:custGeom>
              <a:avLst/>
              <a:gdLst/>
              <a:ahLst/>
              <a:cxnLst/>
              <a:rect l="l" t="t" r="r" b="b"/>
              <a:pathLst>
                <a:path w="2358" h="2324" extrusionOk="0">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40" name="Google Shape;340;p15"/>
            <p:cNvSpPr/>
            <p:nvPr/>
          </p:nvSpPr>
          <p:spPr>
            <a:xfrm>
              <a:off x="3368790" y="5982845"/>
              <a:ext cx="158883" cy="145465"/>
            </a:xfrm>
            <a:custGeom>
              <a:avLst/>
              <a:gdLst/>
              <a:ahLst/>
              <a:cxnLst/>
              <a:rect l="l" t="t" r="r" b="b"/>
              <a:pathLst>
                <a:path w="2392" h="2190" extrusionOk="0">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41" name="Google Shape;341;p15"/>
            <p:cNvSpPr/>
            <p:nvPr/>
          </p:nvSpPr>
          <p:spPr>
            <a:xfrm>
              <a:off x="2729207" y="6072316"/>
              <a:ext cx="152174" cy="167783"/>
            </a:xfrm>
            <a:custGeom>
              <a:avLst/>
              <a:gdLst/>
              <a:ahLst/>
              <a:cxnLst/>
              <a:rect l="l" t="t" r="r" b="b"/>
              <a:pathLst>
                <a:path w="2291" h="2526" extrusionOk="0">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42" name="Google Shape;342;p15"/>
            <p:cNvSpPr/>
            <p:nvPr/>
          </p:nvSpPr>
          <p:spPr>
            <a:xfrm>
              <a:off x="2782877" y="6125986"/>
              <a:ext cx="42577" cy="51477"/>
            </a:xfrm>
            <a:custGeom>
              <a:avLst/>
              <a:gdLst/>
              <a:ahLst/>
              <a:cxnLst/>
              <a:rect l="l" t="t" r="r" b="b"/>
              <a:pathLst>
                <a:path w="641" h="775" extrusionOk="0">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43" name="Google Shape;343;p15"/>
            <p:cNvSpPr/>
            <p:nvPr/>
          </p:nvSpPr>
          <p:spPr>
            <a:xfrm>
              <a:off x="3418009" y="5499821"/>
              <a:ext cx="154366" cy="145399"/>
            </a:xfrm>
            <a:custGeom>
              <a:avLst/>
              <a:gdLst/>
              <a:ahLst/>
              <a:cxnLst/>
              <a:rect l="l" t="t" r="r" b="b"/>
              <a:pathLst>
                <a:path w="2324" h="2189" extrusionOk="0">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44" name="Google Shape;344;p15"/>
            <p:cNvSpPr/>
            <p:nvPr/>
          </p:nvSpPr>
          <p:spPr>
            <a:xfrm>
              <a:off x="1982286" y="5929176"/>
              <a:ext cx="49285" cy="55994"/>
            </a:xfrm>
            <a:custGeom>
              <a:avLst/>
              <a:gdLst/>
              <a:ahLst/>
              <a:cxnLst/>
              <a:rect l="l" t="t" r="r" b="b"/>
              <a:pathLst>
                <a:path w="742" h="843" extrusionOk="0">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45" name="Google Shape;345;p15"/>
            <p:cNvSpPr/>
            <p:nvPr/>
          </p:nvSpPr>
          <p:spPr>
            <a:xfrm>
              <a:off x="1906233" y="6354081"/>
              <a:ext cx="156624" cy="187909"/>
            </a:xfrm>
            <a:custGeom>
              <a:avLst/>
              <a:gdLst/>
              <a:ahLst/>
              <a:cxnLst/>
              <a:rect l="l" t="t" r="r" b="b"/>
              <a:pathLst>
                <a:path w="2358" h="2829" extrusionOk="0">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46" name="Google Shape;346;p15"/>
            <p:cNvSpPr/>
            <p:nvPr/>
          </p:nvSpPr>
          <p:spPr>
            <a:xfrm>
              <a:off x="1977836" y="6029806"/>
              <a:ext cx="158816" cy="149916"/>
            </a:xfrm>
            <a:custGeom>
              <a:avLst/>
              <a:gdLst/>
              <a:ahLst/>
              <a:cxnLst/>
              <a:rect l="l" t="t" r="r" b="b"/>
              <a:pathLst>
                <a:path w="2391" h="2257" extrusionOk="0">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47" name="Google Shape;347;p15"/>
            <p:cNvSpPr/>
            <p:nvPr/>
          </p:nvSpPr>
          <p:spPr>
            <a:xfrm>
              <a:off x="1926359" y="5875506"/>
              <a:ext cx="152174" cy="167783"/>
            </a:xfrm>
            <a:custGeom>
              <a:avLst/>
              <a:gdLst/>
              <a:ahLst/>
              <a:cxnLst/>
              <a:rect l="l" t="t" r="r" b="b"/>
              <a:pathLst>
                <a:path w="2291" h="2526" extrusionOk="0">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48" name="Google Shape;348;p15"/>
            <p:cNvSpPr/>
            <p:nvPr/>
          </p:nvSpPr>
          <p:spPr>
            <a:xfrm>
              <a:off x="2946143" y="5571358"/>
              <a:ext cx="147657" cy="147657"/>
            </a:xfrm>
            <a:custGeom>
              <a:avLst/>
              <a:gdLst/>
              <a:ahLst/>
              <a:cxnLst/>
              <a:rect l="l" t="t" r="r" b="b"/>
              <a:pathLst>
                <a:path w="2223" h="2223" extrusionOk="0">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49" name="Google Shape;349;p15"/>
            <p:cNvSpPr/>
            <p:nvPr/>
          </p:nvSpPr>
          <p:spPr>
            <a:xfrm>
              <a:off x="1745224" y="6383174"/>
              <a:ext cx="161075" cy="170042"/>
            </a:xfrm>
            <a:custGeom>
              <a:avLst/>
              <a:gdLst/>
              <a:ahLst/>
              <a:cxnLst/>
              <a:rect l="l" t="t" r="r" b="b"/>
              <a:pathLst>
                <a:path w="2425" h="2560" extrusionOk="0">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50" name="Google Shape;350;p15"/>
            <p:cNvSpPr/>
            <p:nvPr/>
          </p:nvSpPr>
          <p:spPr>
            <a:xfrm>
              <a:off x="4267818" y="5524397"/>
              <a:ext cx="590430" cy="979599"/>
            </a:xfrm>
            <a:custGeom>
              <a:avLst/>
              <a:gdLst/>
              <a:ahLst/>
              <a:cxnLst/>
              <a:rect l="l" t="t" r="r" b="b"/>
              <a:pathLst>
                <a:path w="8889" h="14748" extrusionOk="0">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51" name="Google Shape;351;p15"/>
            <p:cNvSpPr/>
            <p:nvPr/>
          </p:nvSpPr>
          <p:spPr>
            <a:xfrm>
              <a:off x="2458602" y="5638445"/>
              <a:ext cx="152174" cy="165591"/>
            </a:xfrm>
            <a:custGeom>
              <a:avLst/>
              <a:gdLst/>
              <a:ahLst/>
              <a:cxnLst/>
              <a:rect l="l" t="t" r="r" b="b"/>
              <a:pathLst>
                <a:path w="2291" h="2493" extrusionOk="0">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52" name="Google Shape;352;p15"/>
            <p:cNvSpPr/>
            <p:nvPr/>
          </p:nvSpPr>
          <p:spPr>
            <a:xfrm>
              <a:off x="2617418" y="5618318"/>
              <a:ext cx="154366" cy="147657"/>
            </a:xfrm>
            <a:custGeom>
              <a:avLst/>
              <a:gdLst/>
              <a:ahLst/>
              <a:cxnLst/>
              <a:rect l="l" t="t" r="r" b="b"/>
              <a:pathLst>
                <a:path w="2324" h="2223" extrusionOk="0">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53" name="Google Shape;353;p15"/>
            <p:cNvSpPr/>
            <p:nvPr/>
          </p:nvSpPr>
          <p:spPr>
            <a:xfrm>
              <a:off x="2143294" y="5913567"/>
              <a:ext cx="51544" cy="42510"/>
            </a:xfrm>
            <a:custGeom>
              <a:avLst/>
              <a:gdLst/>
              <a:ahLst/>
              <a:cxnLst/>
              <a:rect l="l" t="t" r="r" b="b"/>
              <a:pathLst>
                <a:path w="776" h="640" extrusionOk="0">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54" name="Google Shape;354;p15"/>
            <p:cNvSpPr/>
            <p:nvPr/>
          </p:nvSpPr>
          <p:spPr>
            <a:xfrm>
              <a:off x="2780685" y="5591484"/>
              <a:ext cx="154366" cy="152174"/>
            </a:xfrm>
            <a:custGeom>
              <a:avLst/>
              <a:gdLst/>
              <a:ahLst/>
              <a:cxnLst/>
              <a:rect l="l" t="t" r="r" b="b"/>
              <a:pathLst>
                <a:path w="2324" h="2291" extrusionOk="0">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55" name="Google Shape;355;p15"/>
            <p:cNvSpPr/>
            <p:nvPr/>
          </p:nvSpPr>
          <p:spPr>
            <a:xfrm>
              <a:off x="2845513" y="5676505"/>
              <a:ext cx="26901" cy="40318"/>
            </a:xfrm>
            <a:custGeom>
              <a:avLst/>
              <a:gdLst/>
              <a:ahLst/>
              <a:cxnLst/>
              <a:rect l="l" t="t" r="r" b="b"/>
              <a:pathLst>
                <a:path w="405" h="607" extrusionOk="0">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56" name="Google Shape;356;p15"/>
            <p:cNvSpPr/>
            <p:nvPr/>
          </p:nvSpPr>
          <p:spPr>
            <a:xfrm>
              <a:off x="2686697" y="5701081"/>
              <a:ext cx="33676" cy="40318"/>
            </a:xfrm>
            <a:custGeom>
              <a:avLst/>
              <a:gdLst/>
              <a:ahLst/>
              <a:cxnLst/>
              <a:rect l="l" t="t" r="r" b="b"/>
              <a:pathLst>
                <a:path w="507" h="607" extrusionOk="0">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57" name="Google Shape;357;p15"/>
            <p:cNvSpPr/>
            <p:nvPr/>
          </p:nvSpPr>
          <p:spPr>
            <a:xfrm>
              <a:off x="2087367" y="5855380"/>
              <a:ext cx="154432" cy="147657"/>
            </a:xfrm>
            <a:custGeom>
              <a:avLst/>
              <a:gdLst/>
              <a:ahLst/>
              <a:cxnLst/>
              <a:rect l="l" t="t" r="r" b="b"/>
              <a:pathLst>
                <a:path w="2325" h="2223" extrusionOk="0">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58" name="Google Shape;358;p15"/>
            <p:cNvSpPr/>
            <p:nvPr/>
          </p:nvSpPr>
          <p:spPr>
            <a:xfrm>
              <a:off x="2523497" y="5721207"/>
              <a:ext cx="40318" cy="58186"/>
            </a:xfrm>
            <a:custGeom>
              <a:avLst/>
              <a:gdLst/>
              <a:ahLst/>
              <a:cxnLst/>
              <a:rect l="l" t="t" r="r" b="b"/>
              <a:pathLst>
                <a:path w="607" h="876" extrusionOk="0">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59" name="Google Shape;359;p15"/>
            <p:cNvSpPr/>
            <p:nvPr/>
          </p:nvSpPr>
          <p:spPr>
            <a:xfrm>
              <a:off x="2145553" y="5692114"/>
              <a:ext cx="147657" cy="145465"/>
            </a:xfrm>
            <a:custGeom>
              <a:avLst/>
              <a:gdLst/>
              <a:ahLst/>
              <a:cxnLst/>
              <a:rect l="l" t="t" r="r" b="b"/>
              <a:pathLst>
                <a:path w="2223" h="2190" extrusionOk="0">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60" name="Google Shape;360;p15"/>
            <p:cNvSpPr/>
            <p:nvPr/>
          </p:nvSpPr>
          <p:spPr>
            <a:xfrm>
              <a:off x="1725098" y="5989554"/>
              <a:ext cx="64961" cy="53736"/>
            </a:xfrm>
            <a:custGeom>
              <a:avLst/>
              <a:gdLst/>
              <a:ahLst/>
              <a:cxnLst/>
              <a:rect l="l" t="t" r="r" b="b"/>
              <a:pathLst>
                <a:path w="978" h="809" extrusionOk="0">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61" name="Google Shape;361;p15"/>
            <p:cNvSpPr/>
            <p:nvPr/>
          </p:nvSpPr>
          <p:spPr>
            <a:xfrm>
              <a:off x="2639736" y="5506529"/>
              <a:ext cx="161141" cy="111855"/>
            </a:xfrm>
            <a:custGeom>
              <a:avLst/>
              <a:gdLst/>
              <a:ahLst/>
              <a:cxnLst/>
              <a:rect l="l" t="t" r="r" b="b"/>
              <a:pathLst>
                <a:path w="2426" h="1684" extrusionOk="0">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62" name="Google Shape;362;p15"/>
            <p:cNvSpPr/>
            <p:nvPr/>
          </p:nvSpPr>
          <p:spPr>
            <a:xfrm>
              <a:off x="2798552" y="5484145"/>
              <a:ext cx="161075" cy="111922"/>
            </a:xfrm>
            <a:custGeom>
              <a:avLst/>
              <a:gdLst/>
              <a:ahLst/>
              <a:cxnLst/>
              <a:rect l="l" t="t" r="r" b="b"/>
              <a:pathLst>
                <a:path w="2425" h="1685" extrusionOk="0">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63" name="Google Shape;363;p15"/>
            <p:cNvSpPr/>
            <p:nvPr/>
          </p:nvSpPr>
          <p:spPr>
            <a:xfrm>
              <a:off x="3462711" y="5390224"/>
              <a:ext cx="152174" cy="100697"/>
            </a:xfrm>
            <a:custGeom>
              <a:avLst/>
              <a:gdLst/>
              <a:ahLst/>
              <a:cxnLst/>
              <a:rect l="l" t="t" r="r" b="b"/>
              <a:pathLst>
                <a:path w="2291" h="1516" extrusionOk="0">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64" name="Google Shape;364;p15"/>
            <p:cNvSpPr/>
            <p:nvPr/>
          </p:nvSpPr>
          <p:spPr>
            <a:xfrm>
              <a:off x="2979687" y="5457310"/>
              <a:ext cx="145399" cy="111922"/>
            </a:xfrm>
            <a:custGeom>
              <a:avLst/>
              <a:gdLst/>
              <a:ahLst/>
              <a:cxnLst/>
              <a:rect l="l" t="t" r="r" b="b"/>
              <a:pathLst>
                <a:path w="2189" h="1685" extrusionOk="0">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65" name="Google Shape;365;p15"/>
            <p:cNvSpPr/>
            <p:nvPr/>
          </p:nvSpPr>
          <p:spPr>
            <a:xfrm>
              <a:off x="2304303" y="5557940"/>
              <a:ext cx="163333" cy="105213"/>
            </a:xfrm>
            <a:custGeom>
              <a:avLst/>
              <a:gdLst/>
              <a:ahLst/>
              <a:cxnLst/>
              <a:rect l="l" t="t" r="r" b="b"/>
              <a:pathLst>
                <a:path w="2459" h="1584" extrusionOk="0">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66" name="Google Shape;366;p15"/>
            <p:cNvSpPr/>
            <p:nvPr/>
          </p:nvSpPr>
          <p:spPr>
            <a:xfrm>
              <a:off x="3299511" y="5412608"/>
              <a:ext cx="156558" cy="102955"/>
            </a:xfrm>
            <a:custGeom>
              <a:avLst/>
              <a:gdLst/>
              <a:ahLst/>
              <a:cxnLst/>
              <a:rect l="l" t="t" r="r" b="b"/>
              <a:pathLst>
                <a:path w="2357" h="1550" extrusionOk="0">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67" name="Google Shape;367;p15"/>
            <p:cNvSpPr/>
            <p:nvPr/>
          </p:nvSpPr>
          <p:spPr>
            <a:xfrm>
              <a:off x="3136244" y="5437184"/>
              <a:ext cx="156624" cy="102955"/>
            </a:xfrm>
            <a:custGeom>
              <a:avLst/>
              <a:gdLst/>
              <a:ahLst/>
              <a:cxnLst/>
              <a:rect l="l" t="t" r="r" b="b"/>
              <a:pathLst>
                <a:path w="2358" h="1550" extrusionOk="0">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68" name="Google Shape;368;p15"/>
            <p:cNvSpPr/>
            <p:nvPr/>
          </p:nvSpPr>
          <p:spPr>
            <a:xfrm>
              <a:off x="1807861" y="5638445"/>
              <a:ext cx="152108" cy="100697"/>
            </a:xfrm>
            <a:custGeom>
              <a:avLst/>
              <a:gdLst/>
              <a:ahLst/>
              <a:cxnLst/>
              <a:rect l="l" t="t" r="r" b="b"/>
              <a:pathLst>
                <a:path w="2290" h="1516" extrusionOk="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69" name="Google Shape;369;p15"/>
            <p:cNvSpPr/>
            <p:nvPr/>
          </p:nvSpPr>
          <p:spPr>
            <a:xfrm>
              <a:off x="1971127" y="5607160"/>
              <a:ext cx="163267" cy="107405"/>
            </a:xfrm>
            <a:custGeom>
              <a:avLst/>
              <a:gdLst/>
              <a:ahLst/>
              <a:cxnLst/>
              <a:rect l="l" t="t" r="r" b="b"/>
              <a:pathLst>
                <a:path w="2458" h="1617" extrusionOk="0">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70" name="Google Shape;370;p15"/>
            <p:cNvSpPr/>
            <p:nvPr/>
          </p:nvSpPr>
          <p:spPr>
            <a:xfrm>
              <a:off x="1816828" y="5739075"/>
              <a:ext cx="154366" cy="147724"/>
            </a:xfrm>
            <a:custGeom>
              <a:avLst/>
              <a:gdLst/>
              <a:ahLst/>
              <a:cxnLst/>
              <a:rect l="l" t="t" r="r" b="b"/>
              <a:pathLst>
                <a:path w="2324" h="2224" extrusionOk="0">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71" name="Google Shape;371;p15"/>
            <p:cNvSpPr/>
            <p:nvPr/>
          </p:nvSpPr>
          <p:spPr>
            <a:xfrm>
              <a:off x="2047115" y="5783843"/>
              <a:ext cx="42577" cy="51477"/>
            </a:xfrm>
            <a:custGeom>
              <a:avLst/>
              <a:gdLst/>
              <a:ahLst/>
              <a:cxnLst/>
              <a:rect l="l" t="t" r="r" b="b"/>
              <a:pathLst>
                <a:path w="641" h="775" extrusionOk="0">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72" name="Google Shape;372;p15"/>
            <p:cNvSpPr/>
            <p:nvPr/>
          </p:nvSpPr>
          <p:spPr>
            <a:xfrm>
              <a:off x="2136586" y="5584775"/>
              <a:ext cx="158883" cy="107405"/>
            </a:xfrm>
            <a:custGeom>
              <a:avLst/>
              <a:gdLst/>
              <a:ahLst/>
              <a:cxnLst/>
              <a:rect l="l" t="t" r="r" b="b"/>
              <a:pathLst>
                <a:path w="2392" h="1617" extrusionOk="0">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73" name="Google Shape;373;p15"/>
            <p:cNvSpPr/>
            <p:nvPr/>
          </p:nvSpPr>
          <p:spPr>
            <a:xfrm>
              <a:off x="1980028" y="5712240"/>
              <a:ext cx="154366" cy="152174"/>
            </a:xfrm>
            <a:custGeom>
              <a:avLst/>
              <a:gdLst/>
              <a:ahLst/>
              <a:cxnLst/>
              <a:rect l="l" t="t" r="r" b="b"/>
              <a:pathLst>
                <a:path w="2324" h="2291" extrusionOk="0">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74" name="Google Shape;374;p15"/>
            <p:cNvSpPr/>
            <p:nvPr/>
          </p:nvSpPr>
          <p:spPr>
            <a:xfrm>
              <a:off x="2357972" y="5739075"/>
              <a:ext cx="44835" cy="49285"/>
            </a:xfrm>
            <a:custGeom>
              <a:avLst/>
              <a:gdLst/>
              <a:ahLst/>
              <a:cxnLst/>
              <a:rect l="l" t="t" r="r" b="b"/>
              <a:pathLst>
                <a:path w="675" h="742" extrusionOk="0">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75" name="Google Shape;375;p15"/>
            <p:cNvSpPr/>
            <p:nvPr/>
          </p:nvSpPr>
          <p:spPr>
            <a:xfrm>
              <a:off x="2297594" y="5667538"/>
              <a:ext cx="156624" cy="147657"/>
            </a:xfrm>
            <a:custGeom>
              <a:avLst/>
              <a:gdLst/>
              <a:ahLst/>
              <a:cxnLst/>
              <a:rect l="l" t="t" r="r" b="b"/>
              <a:pathLst>
                <a:path w="2358" h="2223" extrusionOk="0">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76" name="Google Shape;376;p15"/>
            <p:cNvSpPr/>
            <p:nvPr/>
          </p:nvSpPr>
          <p:spPr>
            <a:xfrm>
              <a:off x="2472019" y="5535622"/>
              <a:ext cx="158883" cy="105147"/>
            </a:xfrm>
            <a:custGeom>
              <a:avLst/>
              <a:gdLst/>
              <a:ahLst/>
              <a:cxnLst/>
              <a:rect l="l" t="t" r="r" b="b"/>
              <a:pathLst>
                <a:path w="2392" h="1583" extrusionOk="0">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77" name="Google Shape;377;p15"/>
            <p:cNvSpPr/>
            <p:nvPr/>
          </p:nvSpPr>
          <p:spPr>
            <a:xfrm>
              <a:off x="3981537" y="6166238"/>
              <a:ext cx="29159" cy="42577"/>
            </a:xfrm>
            <a:custGeom>
              <a:avLst/>
              <a:gdLst/>
              <a:ahLst/>
              <a:cxnLst/>
              <a:rect l="l" t="t" r="r" b="b"/>
              <a:pathLst>
                <a:path w="439" h="641" extrusionOk="0">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78" name="Google Shape;378;p15"/>
            <p:cNvSpPr/>
            <p:nvPr/>
          </p:nvSpPr>
          <p:spPr>
            <a:xfrm>
              <a:off x="3921159" y="6163979"/>
              <a:ext cx="18000" cy="78379"/>
            </a:xfrm>
            <a:custGeom>
              <a:avLst/>
              <a:gdLst/>
              <a:ahLst/>
              <a:cxnLst/>
              <a:rect l="l" t="t" r="r" b="b"/>
              <a:pathLst>
                <a:path w="271" h="1180" extrusionOk="0">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79" name="Google Shape;379;p15"/>
            <p:cNvSpPr/>
            <p:nvPr/>
          </p:nvSpPr>
          <p:spPr>
            <a:xfrm>
              <a:off x="3921159" y="6132694"/>
              <a:ext cx="154366" cy="102955"/>
            </a:xfrm>
            <a:custGeom>
              <a:avLst/>
              <a:gdLst/>
              <a:ahLst/>
              <a:cxnLst/>
              <a:rect l="l" t="t" r="r" b="b"/>
              <a:pathLst>
                <a:path w="2324" h="1550" extrusionOk="0">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80" name="Google Shape;380;p15"/>
            <p:cNvSpPr/>
            <p:nvPr/>
          </p:nvSpPr>
          <p:spPr>
            <a:xfrm>
              <a:off x="3804920" y="6112568"/>
              <a:ext cx="49219" cy="31351"/>
            </a:xfrm>
            <a:custGeom>
              <a:avLst/>
              <a:gdLst/>
              <a:ahLst/>
              <a:cxnLst/>
              <a:rect l="l" t="t" r="r" b="b"/>
              <a:pathLst>
                <a:path w="741" h="472" extrusionOk="0">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81" name="Google Shape;381;p15"/>
            <p:cNvSpPr/>
            <p:nvPr/>
          </p:nvSpPr>
          <p:spPr>
            <a:xfrm>
              <a:off x="3623719" y="5358939"/>
              <a:ext cx="165591" cy="109664"/>
            </a:xfrm>
            <a:custGeom>
              <a:avLst/>
              <a:gdLst/>
              <a:ahLst/>
              <a:cxnLst/>
              <a:rect l="l" t="t" r="r" b="b"/>
              <a:pathLst>
                <a:path w="2493" h="1651" extrusionOk="0">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82" name="Google Shape;382;p15"/>
            <p:cNvSpPr/>
            <p:nvPr/>
          </p:nvSpPr>
          <p:spPr>
            <a:xfrm>
              <a:off x="3753442" y="6081283"/>
              <a:ext cx="154366" cy="181201"/>
            </a:xfrm>
            <a:custGeom>
              <a:avLst/>
              <a:gdLst/>
              <a:ahLst/>
              <a:cxnLst/>
              <a:rect l="l" t="t" r="r" b="b"/>
              <a:pathLst>
                <a:path w="2324" h="2728" extrusionOk="0">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83" name="Google Shape;383;p15"/>
            <p:cNvSpPr/>
            <p:nvPr/>
          </p:nvSpPr>
          <p:spPr>
            <a:xfrm>
              <a:off x="3818337" y="6190814"/>
              <a:ext cx="47027" cy="31418"/>
            </a:xfrm>
            <a:custGeom>
              <a:avLst/>
              <a:gdLst/>
              <a:ahLst/>
              <a:cxnLst/>
              <a:rect l="l" t="t" r="r" b="b"/>
              <a:pathLst>
                <a:path w="708" h="473" extrusionOk="0">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84" name="Google Shape;384;p15"/>
            <p:cNvSpPr/>
            <p:nvPr/>
          </p:nvSpPr>
          <p:spPr>
            <a:xfrm>
              <a:off x="3605851" y="6172946"/>
              <a:ext cx="154366" cy="107405"/>
            </a:xfrm>
            <a:custGeom>
              <a:avLst/>
              <a:gdLst/>
              <a:ahLst/>
              <a:cxnLst/>
              <a:rect l="l" t="t" r="r" b="b"/>
              <a:pathLst>
                <a:path w="2324" h="1617" extrusionOk="0">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85" name="Google Shape;385;p15"/>
            <p:cNvSpPr/>
            <p:nvPr/>
          </p:nvSpPr>
          <p:spPr>
            <a:xfrm>
              <a:off x="3735575" y="5441701"/>
              <a:ext cx="239320" cy="154366"/>
            </a:xfrm>
            <a:custGeom>
              <a:avLst/>
              <a:gdLst/>
              <a:ahLst/>
              <a:cxnLst/>
              <a:rect l="l" t="t" r="r" b="b"/>
              <a:pathLst>
                <a:path w="3603" h="2324" extrusionOk="0">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86" name="Google Shape;386;p15"/>
            <p:cNvSpPr/>
            <p:nvPr/>
          </p:nvSpPr>
          <p:spPr>
            <a:xfrm>
              <a:off x="3874198" y="5517688"/>
              <a:ext cx="62703" cy="42577"/>
            </a:xfrm>
            <a:custGeom>
              <a:avLst/>
              <a:gdLst/>
              <a:ahLst/>
              <a:cxnLst/>
              <a:rect l="l" t="t" r="r" b="b"/>
              <a:pathLst>
                <a:path w="944" h="641" extrusionOk="0">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87" name="Google Shape;387;p15"/>
            <p:cNvSpPr/>
            <p:nvPr/>
          </p:nvSpPr>
          <p:spPr>
            <a:xfrm>
              <a:off x="3791436" y="5336554"/>
              <a:ext cx="156624" cy="109664"/>
            </a:xfrm>
            <a:custGeom>
              <a:avLst/>
              <a:gdLst/>
              <a:ahLst/>
              <a:cxnLst/>
              <a:rect l="l" t="t" r="r" b="b"/>
              <a:pathLst>
                <a:path w="2358" h="1651" extrusionOk="0">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88" name="Google Shape;388;p15"/>
            <p:cNvSpPr/>
            <p:nvPr/>
          </p:nvSpPr>
          <p:spPr>
            <a:xfrm>
              <a:off x="3912258" y="5671988"/>
              <a:ext cx="60444" cy="55994"/>
            </a:xfrm>
            <a:custGeom>
              <a:avLst/>
              <a:gdLst/>
              <a:ahLst/>
              <a:cxnLst/>
              <a:rect l="l" t="t" r="r" b="b"/>
              <a:pathLst>
                <a:path w="910" h="843" extrusionOk="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89" name="Google Shape;389;p15"/>
            <p:cNvSpPr/>
            <p:nvPr/>
          </p:nvSpPr>
          <p:spPr>
            <a:xfrm>
              <a:off x="3686356" y="5895632"/>
              <a:ext cx="355626" cy="192426"/>
            </a:xfrm>
            <a:custGeom>
              <a:avLst/>
              <a:gdLst/>
              <a:ahLst/>
              <a:cxnLst/>
              <a:rect l="l" t="t" r="r" b="b"/>
              <a:pathLst>
                <a:path w="5354" h="2897" extrusionOk="0">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90" name="Google Shape;390;p15"/>
            <p:cNvSpPr/>
            <p:nvPr/>
          </p:nvSpPr>
          <p:spPr>
            <a:xfrm>
              <a:off x="3842913" y="5591484"/>
              <a:ext cx="185651" cy="297506"/>
            </a:xfrm>
            <a:custGeom>
              <a:avLst/>
              <a:gdLst/>
              <a:ahLst/>
              <a:cxnLst/>
              <a:rect l="l" t="t" r="r" b="b"/>
              <a:pathLst>
                <a:path w="2795" h="4479" extrusionOk="0">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91" name="Google Shape;391;p15"/>
            <p:cNvSpPr/>
            <p:nvPr/>
          </p:nvSpPr>
          <p:spPr>
            <a:xfrm>
              <a:off x="1725098" y="6217649"/>
              <a:ext cx="199135" cy="161141"/>
            </a:xfrm>
            <a:custGeom>
              <a:avLst/>
              <a:gdLst/>
              <a:ahLst/>
              <a:cxnLst/>
              <a:rect l="l" t="t" r="r" b="b"/>
              <a:pathLst>
                <a:path w="2998" h="2426" extrusionOk="0">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92" name="Google Shape;392;p15"/>
            <p:cNvSpPr/>
            <p:nvPr/>
          </p:nvSpPr>
          <p:spPr>
            <a:xfrm>
              <a:off x="1644594" y="5658571"/>
              <a:ext cx="156624" cy="102955"/>
            </a:xfrm>
            <a:custGeom>
              <a:avLst/>
              <a:gdLst/>
              <a:ahLst/>
              <a:cxnLst/>
              <a:rect l="l" t="t" r="r" b="b"/>
              <a:pathLst>
                <a:path w="2358" h="1550" extrusionOk="0">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93" name="Google Shape;393;p15"/>
            <p:cNvSpPr/>
            <p:nvPr/>
          </p:nvSpPr>
          <p:spPr>
            <a:xfrm>
              <a:off x="3666230" y="6210940"/>
              <a:ext cx="26901" cy="40318"/>
            </a:xfrm>
            <a:custGeom>
              <a:avLst/>
              <a:gdLst/>
              <a:ahLst/>
              <a:cxnLst/>
              <a:rect l="l" t="t" r="r" b="b"/>
              <a:pathLst>
                <a:path w="405" h="607" extrusionOk="0">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94" name="Google Shape;394;p15"/>
            <p:cNvSpPr/>
            <p:nvPr/>
          </p:nvSpPr>
          <p:spPr>
            <a:xfrm>
              <a:off x="1573057" y="5173288"/>
              <a:ext cx="2549428" cy="1442497"/>
            </a:xfrm>
            <a:custGeom>
              <a:avLst/>
              <a:gdLst/>
              <a:ahLst/>
              <a:cxnLst/>
              <a:rect l="l" t="t" r="r" b="b"/>
              <a:pathLst>
                <a:path w="38382" h="21717" extrusionOk="0">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95" name="Google Shape;395;p15"/>
            <p:cNvSpPr/>
            <p:nvPr/>
          </p:nvSpPr>
          <p:spPr>
            <a:xfrm>
              <a:off x="1655820" y="5757009"/>
              <a:ext cx="154366" cy="167783"/>
            </a:xfrm>
            <a:custGeom>
              <a:avLst/>
              <a:gdLst/>
              <a:ahLst/>
              <a:cxnLst/>
              <a:rect l="l" t="t" r="r" b="b"/>
              <a:pathLst>
                <a:path w="2324" h="2526" extrusionOk="0">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96" name="Google Shape;396;p15"/>
            <p:cNvSpPr/>
            <p:nvPr/>
          </p:nvSpPr>
          <p:spPr>
            <a:xfrm>
              <a:off x="1704972" y="6058899"/>
              <a:ext cx="275122" cy="167783"/>
            </a:xfrm>
            <a:custGeom>
              <a:avLst/>
              <a:gdLst/>
              <a:ahLst/>
              <a:cxnLst/>
              <a:rect l="l" t="t" r="r" b="b"/>
              <a:pathLst>
                <a:path w="4142" h="2526" extrusionOk="0">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97" name="Google Shape;397;p15"/>
            <p:cNvSpPr/>
            <p:nvPr/>
          </p:nvSpPr>
          <p:spPr>
            <a:xfrm>
              <a:off x="1678138" y="5897891"/>
              <a:ext cx="239387" cy="167783"/>
            </a:xfrm>
            <a:custGeom>
              <a:avLst/>
              <a:gdLst/>
              <a:ahLst/>
              <a:cxnLst/>
              <a:rect l="l" t="t" r="r" b="b"/>
              <a:pathLst>
                <a:path w="3604" h="2526" extrusionOk="0">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98" name="Google Shape;398;p15"/>
            <p:cNvSpPr/>
            <p:nvPr/>
          </p:nvSpPr>
          <p:spPr>
            <a:xfrm>
              <a:off x="2749333" y="5935884"/>
              <a:ext cx="22451" cy="134240"/>
            </a:xfrm>
            <a:custGeom>
              <a:avLst/>
              <a:gdLst/>
              <a:ahLst/>
              <a:cxnLst/>
              <a:rect l="l" t="t" r="r" b="b"/>
              <a:pathLst>
                <a:path w="338" h="2021" extrusionOk="0">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399" name="Google Shape;399;p15"/>
            <p:cNvSpPr/>
            <p:nvPr/>
          </p:nvSpPr>
          <p:spPr>
            <a:xfrm>
              <a:off x="3216748" y="5689922"/>
              <a:ext cx="147657" cy="147657"/>
            </a:xfrm>
            <a:custGeom>
              <a:avLst/>
              <a:gdLst/>
              <a:ahLst/>
              <a:cxnLst/>
              <a:rect l="l" t="t" r="r" b="b"/>
              <a:pathLst>
                <a:path w="2223" h="2223" extrusionOk="0">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00" name="Google Shape;400;p15"/>
            <p:cNvSpPr/>
            <p:nvPr/>
          </p:nvSpPr>
          <p:spPr>
            <a:xfrm>
              <a:off x="3418009" y="5721207"/>
              <a:ext cx="49285" cy="42577"/>
            </a:xfrm>
            <a:custGeom>
              <a:avLst/>
              <a:gdLst/>
              <a:ahLst/>
              <a:cxnLst/>
              <a:rect l="l" t="t" r="r" b="b"/>
              <a:pathLst>
                <a:path w="742" h="641" extrusionOk="0">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01" name="Google Shape;401;p15"/>
            <p:cNvSpPr/>
            <p:nvPr/>
          </p:nvSpPr>
          <p:spPr>
            <a:xfrm>
              <a:off x="3549924" y="5815128"/>
              <a:ext cx="24709" cy="134240"/>
            </a:xfrm>
            <a:custGeom>
              <a:avLst/>
              <a:gdLst/>
              <a:ahLst/>
              <a:cxnLst/>
              <a:rect l="l" t="t" r="r" b="b"/>
              <a:pathLst>
                <a:path w="372" h="2021" extrusionOk="0">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02" name="Google Shape;402;p15"/>
            <p:cNvSpPr/>
            <p:nvPr/>
          </p:nvSpPr>
          <p:spPr>
            <a:xfrm>
              <a:off x="3368790" y="5665279"/>
              <a:ext cx="156624" cy="147724"/>
            </a:xfrm>
            <a:custGeom>
              <a:avLst/>
              <a:gdLst/>
              <a:ahLst/>
              <a:cxnLst/>
              <a:rect l="l" t="t" r="r" b="b"/>
              <a:pathLst>
                <a:path w="2358" h="2224" extrusionOk="0">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03" name="Google Shape;403;p15"/>
            <p:cNvSpPr/>
            <p:nvPr/>
          </p:nvSpPr>
          <p:spPr>
            <a:xfrm>
              <a:off x="3422459" y="5815128"/>
              <a:ext cx="138757" cy="154366"/>
            </a:xfrm>
            <a:custGeom>
              <a:avLst/>
              <a:gdLst/>
              <a:ahLst/>
              <a:cxnLst/>
              <a:rect l="l" t="t" r="r" b="b"/>
              <a:pathLst>
                <a:path w="2089" h="2324" extrusionOk="0">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04" name="Google Shape;404;p15"/>
            <p:cNvSpPr/>
            <p:nvPr/>
          </p:nvSpPr>
          <p:spPr>
            <a:xfrm>
              <a:off x="3212232" y="6025356"/>
              <a:ext cx="29159" cy="131982"/>
            </a:xfrm>
            <a:custGeom>
              <a:avLst/>
              <a:gdLst/>
              <a:ahLst/>
              <a:cxnLst/>
              <a:rect l="l" t="t" r="r" b="b"/>
              <a:pathLst>
                <a:path w="439" h="1987" extrusionOk="0">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05" name="Google Shape;405;p15"/>
            <p:cNvSpPr/>
            <p:nvPr/>
          </p:nvSpPr>
          <p:spPr>
            <a:xfrm>
              <a:off x="3236875" y="6161787"/>
              <a:ext cx="156624" cy="26901"/>
            </a:xfrm>
            <a:custGeom>
              <a:avLst/>
              <a:gdLst/>
              <a:ahLst/>
              <a:cxnLst/>
              <a:rect l="l" t="t" r="r" b="b"/>
              <a:pathLst>
                <a:path w="2358" h="405" extrusionOk="0">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06" name="Google Shape;406;p15"/>
            <p:cNvSpPr/>
            <p:nvPr/>
          </p:nvSpPr>
          <p:spPr>
            <a:xfrm>
              <a:off x="3010972" y="5651862"/>
              <a:ext cx="29159" cy="44835"/>
            </a:xfrm>
            <a:custGeom>
              <a:avLst/>
              <a:gdLst/>
              <a:ahLst/>
              <a:cxnLst/>
              <a:rect l="l" t="t" r="r" b="b"/>
              <a:pathLst>
                <a:path w="439" h="675" extrusionOk="0">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07" name="Google Shape;407;p15"/>
            <p:cNvSpPr/>
            <p:nvPr/>
          </p:nvSpPr>
          <p:spPr>
            <a:xfrm>
              <a:off x="3257001" y="6038773"/>
              <a:ext cx="51477" cy="29159"/>
            </a:xfrm>
            <a:custGeom>
              <a:avLst/>
              <a:gdLst/>
              <a:ahLst/>
              <a:cxnLst/>
              <a:rect l="l" t="t" r="r" b="b"/>
              <a:pathLst>
                <a:path w="775" h="439" extrusionOk="0">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08" name="Google Shape;408;p15"/>
            <p:cNvSpPr/>
            <p:nvPr/>
          </p:nvSpPr>
          <p:spPr>
            <a:xfrm>
              <a:off x="2939435" y="5591484"/>
              <a:ext cx="31351" cy="132048"/>
            </a:xfrm>
            <a:custGeom>
              <a:avLst/>
              <a:gdLst/>
              <a:ahLst/>
              <a:cxnLst/>
              <a:rect l="l" t="t" r="r" b="b"/>
              <a:pathLst>
                <a:path w="472" h="1988" extrusionOk="0">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09" name="Google Shape;409;p15"/>
            <p:cNvSpPr/>
            <p:nvPr/>
          </p:nvSpPr>
          <p:spPr>
            <a:xfrm>
              <a:off x="3111602" y="5772618"/>
              <a:ext cx="13484" cy="40385"/>
            </a:xfrm>
            <a:custGeom>
              <a:avLst/>
              <a:gdLst/>
              <a:ahLst/>
              <a:cxnLst/>
              <a:rect l="l" t="t" r="r" b="b"/>
              <a:pathLst>
                <a:path w="203" h="608" extrusionOk="0">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10" name="Google Shape;410;p15"/>
            <p:cNvSpPr/>
            <p:nvPr/>
          </p:nvSpPr>
          <p:spPr>
            <a:xfrm>
              <a:off x="3098184" y="5549040"/>
              <a:ext cx="156624" cy="145399"/>
            </a:xfrm>
            <a:custGeom>
              <a:avLst/>
              <a:gdLst/>
              <a:ahLst/>
              <a:cxnLst/>
              <a:rect l="l" t="t" r="r" b="b"/>
              <a:pathLst>
                <a:path w="2358" h="2189" extrusionOk="0">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11" name="Google Shape;411;p15"/>
            <p:cNvSpPr/>
            <p:nvPr/>
          </p:nvSpPr>
          <p:spPr>
            <a:xfrm>
              <a:off x="3263709" y="5748042"/>
              <a:ext cx="42577" cy="44769"/>
            </a:xfrm>
            <a:custGeom>
              <a:avLst/>
              <a:gdLst/>
              <a:ahLst/>
              <a:cxnLst/>
              <a:rect l="l" t="t" r="r" b="b"/>
              <a:pathLst>
                <a:path w="641" h="674" extrusionOk="0">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12" name="Google Shape;412;p15"/>
            <p:cNvSpPr/>
            <p:nvPr/>
          </p:nvSpPr>
          <p:spPr>
            <a:xfrm>
              <a:off x="3169788" y="5627286"/>
              <a:ext cx="35802" cy="38060"/>
            </a:xfrm>
            <a:custGeom>
              <a:avLst/>
              <a:gdLst/>
              <a:ahLst/>
              <a:cxnLst/>
              <a:rect l="l" t="t" r="r" b="b"/>
              <a:pathLst>
                <a:path w="539" h="573" extrusionOk="0">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13" name="Google Shape;413;p15"/>
            <p:cNvSpPr/>
            <p:nvPr/>
          </p:nvSpPr>
          <p:spPr>
            <a:xfrm>
              <a:off x="2941693" y="5795002"/>
              <a:ext cx="47027" cy="40318"/>
            </a:xfrm>
            <a:custGeom>
              <a:avLst/>
              <a:gdLst/>
              <a:ahLst/>
              <a:cxnLst/>
              <a:rect l="l" t="t" r="r" b="b"/>
              <a:pathLst>
                <a:path w="708" h="607" extrusionOk="0">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14" name="Google Shape;414;p15"/>
            <p:cNvSpPr/>
            <p:nvPr/>
          </p:nvSpPr>
          <p:spPr>
            <a:xfrm>
              <a:off x="3051224" y="5710048"/>
              <a:ext cx="154366" cy="152108"/>
            </a:xfrm>
            <a:custGeom>
              <a:avLst/>
              <a:gdLst/>
              <a:ahLst/>
              <a:cxnLst/>
              <a:rect l="l" t="t" r="r" b="b"/>
              <a:pathLst>
                <a:path w="2324" h="2290" extrusionOk="0">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15" name="Google Shape;415;p15"/>
            <p:cNvSpPr/>
            <p:nvPr/>
          </p:nvSpPr>
          <p:spPr>
            <a:xfrm>
              <a:off x="2946143" y="6110310"/>
              <a:ext cx="47027" cy="38127"/>
            </a:xfrm>
            <a:custGeom>
              <a:avLst/>
              <a:gdLst/>
              <a:ahLst/>
              <a:cxnLst/>
              <a:rect l="l" t="t" r="r" b="b"/>
              <a:pathLst>
                <a:path w="708" h="574" extrusionOk="0">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16" name="Google Shape;416;p15"/>
            <p:cNvSpPr/>
            <p:nvPr/>
          </p:nvSpPr>
          <p:spPr>
            <a:xfrm>
              <a:off x="2943885" y="5886732"/>
              <a:ext cx="147657" cy="149849"/>
            </a:xfrm>
            <a:custGeom>
              <a:avLst/>
              <a:gdLst/>
              <a:ahLst/>
              <a:cxnLst/>
              <a:rect l="l" t="t" r="r" b="b"/>
              <a:pathLst>
                <a:path w="2223" h="2256" extrusionOk="0">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17" name="Google Shape;417;p15"/>
            <p:cNvSpPr/>
            <p:nvPr/>
          </p:nvSpPr>
          <p:spPr>
            <a:xfrm>
              <a:off x="2999813" y="5942593"/>
              <a:ext cx="31351" cy="44835"/>
            </a:xfrm>
            <a:custGeom>
              <a:avLst/>
              <a:gdLst/>
              <a:ahLst/>
              <a:cxnLst/>
              <a:rect l="l" t="t" r="r" b="b"/>
              <a:pathLst>
                <a:path w="472" h="675" extrusionOk="0">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18" name="Google Shape;418;p15"/>
            <p:cNvSpPr/>
            <p:nvPr/>
          </p:nvSpPr>
          <p:spPr>
            <a:xfrm>
              <a:off x="2890215" y="6052190"/>
              <a:ext cx="152174" cy="147657"/>
            </a:xfrm>
            <a:custGeom>
              <a:avLst/>
              <a:gdLst/>
              <a:ahLst/>
              <a:cxnLst/>
              <a:rect l="l" t="t" r="r" b="b"/>
              <a:pathLst>
                <a:path w="2291" h="2223" extrusionOk="0">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19" name="Google Shape;419;p15"/>
            <p:cNvSpPr/>
            <p:nvPr/>
          </p:nvSpPr>
          <p:spPr>
            <a:xfrm>
              <a:off x="2677796" y="5989554"/>
              <a:ext cx="58186" cy="51544"/>
            </a:xfrm>
            <a:custGeom>
              <a:avLst/>
              <a:gdLst/>
              <a:ahLst/>
              <a:cxnLst/>
              <a:rect l="l" t="t" r="r" b="b"/>
              <a:pathLst>
                <a:path w="876" h="776" extrusionOk="0">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20" name="Google Shape;420;p15"/>
            <p:cNvSpPr/>
            <p:nvPr/>
          </p:nvSpPr>
          <p:spPr>
            <a:xfrm>
              <a:off x="2778426" y="5911308"/>
              <a:ext cx="158816" cy="149916"/>
            </a:xfrm>
            <a:custGeom>
              <a:avLst/>
              <a:gdLst/>
              <a:ahLst/>
              <a:cxnLst/>
              <a:rect l="l" t="t" r="r" b="b"/>
              <a:pathLst>
                <a:path w="2391" h="2257" extrusionOk="0">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21" name="Google Shape;421;p15"/>
            <p:cNvSpPr/>
            <p:nvPr/>
          </p:nvSpPr>
          <p:spPr>
            <a:xfrm>
              <a:off x="2847772" y="5969428"/>
              <a:ext cx="42510" cy="42577"/>
            </a:xfrm>
            <a:custGeom>
              <a:avLst/>
              <a:gdLst/>
              <a:ahLst/>
              <a:cxnLst/>
              <a:rect l="l" t="t" r="r" b="b"/>
              <a:pathLst>
                <a:path w="640" h="641" extrusionOk="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22" name="Google Shape;422;p15"/>
            <p:cNvSpPr/>
            <p:nvPr/>
          </p:nvSpPr>
          <p:spPr>
            <a:xfrm>
              <a:off x="3218940" y="6005230"/>
              <a:ext cx="145465" cy="147657"/>
            </a:xfrm>
            <a:custGeom>
              <a:avLst/>
              <a:gdLst/>
              <a:ahLst/>
              <a:cxnLst/>
              <a:rect l="l" t="t" r="r" b="b"/>
              <a:pathLst>
                <a:path w="2190" h="2223" extrusionOk="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23" name="Google Shape;423;p15"/>
            <p:cNvSpPr/>
            <p:nvPr/>
          </p:nvSpPr>
          <p:spPr>
            <a:xfrm>
              <a:off x="3261451" y="5835254"/>
              <a:ext cx="154366" cy="156624"/>
            </a:xfrm>
            <a:custGeom>
              <a:avLst/>
              <a:gdLst/>
              <a:ahLst/>
              <a:cxnLst/>
              <a:rect l="l" t="t" r="r" b="b"/>
              <a:pathLst>
                <a:path w="2324" h="2358" extrusionOk="0">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24" name="Google Shape;424;p15"/>
            <p:cNvSpPr/>
            <p:nvPr/>
          </p:nvSpPr>
          <p:spPr>
            <a:xfrm>
              <a:off x="3328538" y="5895632"/>
              <a:ext cx="42577" cy="49285"/>
            </a:xfrm>
            <a:custGeom>
              <a:avLst/>
              <a:gdLst/>
              <a:ahLst/>
              <a:cxnLst/>
              <a:rect l="l" t="t" r="r" b="b"/>
              <a:pathLst>
                <a:path w="641" h="742" extrusionOk="0">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25" name="Google Shape;425;p15"/>
            <p:cNvSpPr/>
            <p:nvPr/>
          </p:nvSpPr>
          <p:spPr>
            <a:xfrm>
              <a:off x="3210040" y="5707790"/>
              <a:ext cx="29093" cy="134240"/>
            </a:xfrm>
            <a:custGeom>
              <a:avLst/>
              <a:gdLst/>
              <a:ahLst/>
              <a:cxnLst/>
              <a:rect l="l" t="t" r="r" b="b"/>
              <a:pathLst>
                <a:path w="438" h="2021" extrusionOk="0">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26" name="Google Shape;426;p15"/>
            <p:cNvSpPr/>
            <p:nvPr/>
          </p:nvSpPr>
          <p:spPr>
            <a:xfrm>
              <a:off x="3160821" y="5922467"/>
              <a:ext cx="47027" cy="44835"/>
            </a:xfrm>
            <a:custGeom>
              <a:avLst/>
              <a:gdLst/>
              <a:ahLst/>
              <a:cxnLst/>
              <a:rect l="l" t="t" r="r" b="b"/>
              <a:pathLst>
                <a:path w="708" h="675" extrusionOk="0">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27" name="Google Shape;427;p15"/>
            <p:cNvSpPr/>
            <p:nvPr/>
          </p:nvSpPr>
          <p:spPr>
            <a:xfrm>
              <a:off x="3093734" y="6081283"/>
              <a:ext cx="58186" cy="44769"/>
            </a:xfrm>
            <a:custGeom>
              <a:avLst/>
              <a:gdLst/>
              <a:ahLst/>
              <a:cxnLst/>
              <a:rect l="l" t="t" r="r" b="b"/>
              <a:pathLst>
                <a:path w="876" h="674" extrusionOk="0">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28" name="Google Shape;428;p15"/>
            <p:cNvSpPr/>
            <p:nvPr/>
          </p:nvSpPr>
          <p:spPr>
            <a:xfrm>
              <a:off x="3100443" y="5859897"/>
              <a:ext cx="154366" cy="158816"/>
            </a:xfrm>
            <a:custGeom>
              <a:avLst/>
              <a:gdLst/>
              <a:ahLst/>
              <a:cxnLst/>
              <a:rect l="l" t="t" r="r" b="b"/>
              <a:pathLst>
                <a:path w="2324" h="2391" extrusionOk="0">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29" name="Google Shape;429;p15"/>
            <p:cNvSpPr/>
            <p:nvPr/>
          </p:nvSpPr>
          <p:spPr>
            <a:xfrm>
              <a:off x="3420267" y="6161787"/>
              <a:ext cx="24643" cy="149849"/>
            </a:xfrm>
            <a:custGeom>
              <a:avLst/>
              <a:gdLst/>
              <a:ahLst/>
              <a:cxnLst/>
              <a:rect l="l" t="t" r="r" b="b"/>
              <a:pathLst>
                <a:path w="371" h="2256" extrusionOk="0">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30" name="Google Shape;430;p15"/>
            <p:cNvSpPr/>
            <p:nvPr/>
          </p:nvSpPr>
          <p:spPr>
            <a:xfrm>
              <a:off x="2138844" y="5710048"/>
              <a:ext cx="31351" cy="134240"/>
            </a:xfrm>
            <a:custGeom>
              <a:avLst/>
              <a:gdLst/>
              <a:ahLst/>
              <a:cxnLst/>
              <a:rect l="l" t="t" r="r" b="b"/>
              <a:pathLst>
                <a:path w="472" h="2021" extrusionOk="0">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31" name="Google Shape;431;p15"/>
            <p:cNvSpPr/>
            <p:nvPr/>
          </p:nvSpPr>
          <p:spPr>
            <a:xfrm>
              <a:off x="2201481" y="5759201"/>
              <a:ext cx="44769" cy="60511"/>
            </a:xfrm>
            <a:custGeom>
              <a:avLst/>
              <a:gdLst/>
              <a:ahLst/>
              <a:cxnLst/>
              <a:rect l="l" t="t" r="r" b="b"/>
              <a:pathLst>
                <a:path w="674" h="911" extrusionOk="0">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32" name="Google Shape;432;p15"/>
            <p:cNvSpPr/>
            <p:nvPr/>
          </p:nvSpPr>
          <p:spPr>
            <a:xfrm>
              <a:off x="2051631" y="6079025"/>
              <a:ext cx="33610" cy="49285"/>
            </a:xfrm>
            <a:custGeom>
              <a:avLst/>
              <a:gdLst/>
              <a:ahLst/>
              <a:cxnLst/>
              <a:rect l="l" t="t" r="r" b="b"/>
              <a:pathLst>
                <a:path w="506" h="742" extrusionOk="0">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33" name="Google Shape;433;p15"/>
            <p:cNvSpPr/>
            <p:nvPr/>
          </p:nvSpPr>
          <p:spPr>
            <a:xfrm>
              <a:off x="1928617" y="6190814"/>
              <a:ext cx="152108" cy="167850"/>
            </a:xfrm>
            <a:custGeom>
              <a:avLst/>
              <a:gdLst/>
              <a:ahLst/>
              <a:cxnLst/>
              <a:rect l="l" t="t" r="r" b="b"/>
              <a:pathLst>
                <a:path w="2290" h="2527" extrusionOk="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34" name="Google Shape;434;p15"/>
            <p:cNvSpPr/>
            <p:nvPr/>
          </p:nvSpPr>
          <p:spPr>
            <a:xfrm>
              <a:off x="2317720" y="5886732"/>
              <a:ext cx="31418" cy="13484"/>
            </a:xfrm>
            <a:custGeom>
              <a:avLst/>
              <a:gdLst/>
              <a:ahLst/>
              <a:cxnLst/>
              <a:rect l="l" t="t" r="r" b="b"/>
              <a:pathLst>
                <a:path w="473" h="203" extrusionOk="0">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35" name="Google Shape;435;p15"/>
            <p:cNvSpPr/>
            <p:nvPr/>
          </p:nvSpPr>
          <p:spPr>
            <a:xfrm>
              <a:off x="2250633" y="5830804"/>
              <a:ext cx="154366" cy="152108"/>
            </a:xfrm>
            <a:custGeom>
              <a:avLst/>
              <a:gdLst/>
              <a:ahLst/>
              <a:cxnLst/>
              <a:rect l="l" t="t" r="r" b="b"/>
              <a:pathLst>
                <a:path w="2324" h="2290" extrusionOk="0">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36" name="Google Shape;436;p15"/>
            <p:cNvSpPr/>
            <p:nvPr/>
          </p:nvSpPr>
          <p:spPr>
            <a:xfrm>
              <a:off x="2313270" y="5895632"/>
              <a:ext cx="35868" cy="42577"/>
            </a:xfrm>
            <a:custGeom>
              <a:avLst/>
              <a:gdLst/>
              <a:ahLst/>
              <a:cxnLst/>
              <a:rect l="l" t="t" r="r" b="b"/>
              <a:pathLst>
                <a:path w="540" h="641" extrusionOk="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37" name="Google Shape;437;p15"/>
            <p:cNvSpPr/>
            <p:nvPr/>
          </p:nvSpPr>
          <p:spPr>
            <a:xfrm>
              <a:off x="2067241" y="6333955"/>
              <a:ext cx="156624" cy="170042"/>
            </a:xfrm>
            <a:custGeom>
              <a:avLst/>
              <a:gdLst/>
              <a:ahLst/>
              <a:cxnLst/>
              <a:rect l="l" t="t" r="r" b="b"/>
              <a:pathLst>
                <a:path w="2358" h="2560" extrusionOk="0">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38" name="Google Shape;438;p15"/>
            <p:cNvSpPr/>
            <p:nvPr/>
          </p:nvSpPr>
          <p:spPr>
            <a:xfrm>
              <a:off x="3529798" y="5951560"/>
              <a:ext cx="152174" cy="167783"/>
            </a:xfrm>
            <a:custGeom>
              <a:avLst/>
              <a:gdLst/>
              <a:ahLst/>
              <a:cxnLst/>
              <a:rect l="l" t="t" r="r" b="b"/>
              <a:pathLst>
                <a:path w="2291" h="2526" extrusionOk="0">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39" name="Google Shape;439;p15"/>
            <p:cNvSpPr/>
            <p:nvPr/>
          </p:nvSpPr>
          <p:spPr>
            <a:xfrm>
              <a:off x="3424717" y="6125986"/>
              <a:ext cx="161075" cy="185651"/>
            </a:xfrm>
            <a:custGeom>
              <a:avLst/>
              <a:gdLst/>
              <a:ahLst/>
              <a:cxnLst/>
              <a:rect l="l" t="t" r="r" b="b"/>
              <a:pathLst>
                <a:path w="2425" h="2795" extrusionOk="0">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40" name="Google Shape;440;p15"/>
            <p:cNvSpPr/>
            <p:nvPr/>
          </p:nvSpPr>
          <p:spPr>
            <a:xfrm>
              <a:off x="2311011" y="6199781"/>
              <a:ext cx="42577" cy="47027"/>
            </a:xfrm>
            <a:custGeom>
              <a:avLst/>
              <a:gdLst/>
              <a:ahLst/>
              <a:cxnLst/>
              <a:rect l="l" t="t" r="r" b="b"/>
              <a:pathLst>
                <a:path w="641" h="708" extrusionOk="0">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41" name="Google Shape;441;p15"/>
            <p:cNvSpPr/>
            <p:nvPr/>
          </p:nvSpPr>
          <p:spPr>
            <a:xfrm>
              <a:off x="3227907" y="6150562"/>
              <a:ext cx="194618" cy="179009"/>
            </a:xfrm>
            <a:custGeom>
              <a:avLst/>
              <a:gdLst/>
              <a:ahLst/>
              <a:cxnLst/>
              <a:rect l="l" t="t" r="r" b="b"/>
              <a:pathLst>
                <a:path w="2930" h="2695" extrusionOk="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42" name="Google Shape;442;p15"/>
            <p:cNvSpPr/>
            <p:nvPr/>
          </p:nvSpPr>
          <p:spPr>
            <a:xfrm>
              <a:off x="2429575" y="6190814"/>
              <a:ext cx="798398" cy="270672"/>
            </a:xfrm>
            <a:custGeom>
              <a:avLst/>
              <a:gdLst/>
              <a:ahLst/>
              <a:cxnLst/>
              <a:rect l="l" t="t" r="r" b="b"/>
              <a:pathLst>
                <a:path w="12020" h="4075" extrusionOk="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43" name="Google Shape;443;p15"/>
            <p:cNvSpPr/>
            <p:nvPr/>
          </p:nvSpPr>
          <p:spPr>
            <a:xfrm>
              <a:off x="2226057" y="6302670"/>
              <a:ext cx="212486" cy="185651"/>
            </a:xfrm>
            <a:custGeom>
              <a:avLst/>
              <a:gdLst/>
              <a:ahLst/>
              <a:cxnLst/>
              <a:rect l="l" t="t" r="r" b="b"/>
              <a:pathLst>
                <a:path w="3199" h="2795" extrusionOk="0">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44" name="Google Shape;444;p15"/>
            <p:cNvSpPr/>
            <p:nvPr/>
          </p:nvSpPr>
          <p:spPr>
            <a:xfrm>
              <a:off x="2888024" y="5736883"/>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45" name="Google Shape;445;p15"/>
            <p:cNvSpPr/>
            <p:nvPr/>
          </p:nvSpPr>
          <p:spPr>
            <a:xfrm>
              <a:off x="2416158" y="5808420"/>
              <a:ext cx="147657" cy="147657"/>
            </a:xfrm>
            <a:custGeom>
              <a:avLst/>
              <a:gdLst/>
              <a:ahLst/>
              <a:cxnLst/>
              <a:rect l="l" t="t" r="r" b="b"/>
              <a:pathLst>
                <a:path w="2223" h="2223" extrusionOk="0">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46" name="Google Shape;446;p15"/>
            <p:cNvSpPr/>
            <p:nvPr/>
          </p:nvSpPr>
          <p:spPr>
            <a:xfrm>
              <a:off x="2621869" y="5841963"/>
              <a:ext cx="49285" cy="42577"/>
            </a:xfrm>
            <a:custGeom>
              <a:avLst/>
              <a:gdLst/>
              <a:ahLst/>
              <a:cxnLst/>
              <a:rect l="l" t="t" r="r" b="b"/>
              <a:pathLst>
                <a:path w="742" h="641" extrusionOk="0">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47" name="Google Shape;447;p15"/>
            <p:cNvSpPr/>
            <p:nvPr/>
          </p:nvSpPr>
          <p:spPr>
            <a:xfrm>
              <a:off x="2143294" y="6005230"/>
              <a:ext cx="147657" cy="152108"/>
            </a:xfrm>
            <a:custGeom>
              <a:avLst/>
              <a:gdLst/>
              <a:ahLst/>
              <a:cxnLst/>
              <a:rect l="l" t="t" r="r" b="b"/>
              <a:pathLst>
                <a:path w="2223" h="2290" extrusionOk="0">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48" name="Google Shape;448;p15"/>
            <p:cNvSpPr/>
            <p:nvPr/>
          </p:nvSpPr>
          <p:spPr>
            <a:xfrm>
              <a:off x="2409449" y="5828546"/>
              <a:ext cx="29093" cy="132048"/>
            </a:xfrm>
            <a:custGeom>
              <a:avLst/>
              <a:gdLst/>
              <a:ahLst/>
              <a:cxnLst/>
              <a:rect l="l" t="t" r="r" b="b"/>
              <a:pathLst>
                <a:path w="438" h="1988" extrusionOk="0">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49" name="Google Shape;449;p15"/>
            <p:cNvSpPr/>
            <p:nvPr/>
          </p:nvSpPr>
          <p:spPr>
            <a:xfrm>
              <a:off x="2791844" y="5817387"/>
              <a:ext cx="33610" cy="42577"/>
            </a:xfrm>
            <a:custGeom>
              <a:avLst/>
              <a:gdLst/>
              <a:ahLst/>
              <a:cxnLst/>
              <a:rect l="l" t="t" r="r" b="b"/>
              <a:pathLst>
                <a:path w="506" h="641" extrusionOk="0">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50" name="Google Shape;450;p15"/>
            <p:cNvSpPr/>
            <p:nvPr/>
          </p:nvSpPr>
          <p:spPr>
            <a:xfrm>
              <a:off x="2568199" y="5786102"/>
              <a:ext cx="156624" cy="147657"/>
            </a:xfrm>
            <a:custGeom>
              <a:avLst/>
              <a:gdLst/>
              <a:ahLst/>
              <a:cxnLst/>
              <a:rect l="l" t="t" r="r" b="b"/>
              <a:pathLst>
                <a:path w="2358" h="2223" extrusionOk="0">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51" name="Google Shape;451;p15"/>
            <p:cNvSpPr/>
            <p:nvPr/>
          </p:nvSpPr>
          <p:spPr>
            <a:xfrm>
              <a:off x="2727015" y="5754750"/>
              <a:ext cx="154366" cy="167783"/>
            </a:xfrm>
            <a:custGeom>
              <a:avLst/>
              <a:gdLst/>
              <a:ahLst/>
              <a:cxnLst/>
              <a:rect l="l" t="t" r="r" b="b"/>
              <a:pathLst>
                <a:path w="2324" h="2526" extrusionOk="0">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52" name="Google Shape;452;p15"/>
            <p:cNvSpPr/>
            <p:nvPr/>
          </p:nvSpPr>
          <p:spPr>
            <a:xfrm>
              <a:off x="2472019" y="5864347"/>
              <a:ext cx="35868" cy="47027"/>
            </a:xfrm>
            <a:custGeom>
              <a:avLst/>
              <a:gdLst/>
              <a:ahLst/>
              <a:cxnLst/>
              <a:rect l="l" t="t" r="r" b="b"/>
              <a:pathLst>
                <a:path w="540" h="708" extrusionOk="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53" name="Google Shape;453;p15"/>
            <p:cNvSpPr/>
            <p:nvPr/>
          </p:nvSpPr>
          <p:spPr>
            <a:xfrm>
              <a:off x="2089625" y="6172946"/>
              <a:ext cx="152174" cy="147657"/>
            </a:xfrm>
            <a:custGeom>
              <a:avLst/>
              <a:gdLst/>
              <a:ahLst/>
              <a:cxnLst/>
              <a:rect l="l" t="t" r="r" b="b"/>
              <a:pathLst>
                <a:path w="2291" h="2223" extrusionOk="0">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54" name="Google Shape;454;p15"/>
            <p:cNvSpPr/>
            <p:nvPr/>
          </p:nvSpPr>
          <p:spPr>
            <a:xfrm>
              <a:off x="2205931" y="6065608"/>
              <a:ext cx="33610" cy="49285"/>
            </a:xfrm>
            <a:custGeom>
              <a:avLst/>
              <a:gdLst/>
              <a:ahLst/>
              <a:cxnLst/>
              <a:rect l="l" t="t" r="r" b="b"/>
              <a:pathLst>
                <a:path w="506" h="742" extrusionOk="0">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55" name="Google Shape;455;p15"/>
            <p:cNvSpPr/>
            <p:nvPr/>
          </p:nvSpPr>
          <p:spPr>
            <a:xfrm>
              <a:off x="2357972" y="6034323"/>
              <a:ext cx="42577" cy="60444"/>
            </a:xfrm>
            <a:custGeom>
              <a:avLst/>
              <a:gdLst/>
              <a:ahLst/>
              <a:cxnLst/>
              <a:rect l="l" t="t" r="r" b="b"/>
              <a:pathLst>
                <a:path w="641" h="910" extrusionOk="0">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56" name="Google Shape;456;p15"/>
            <p:cNvSpPr/>
            <p:nvPr/>
          </p:nvSpPr>
          <p:spPr>
            <a:xfrm>
              <a:off x="2147745" y="6226616"/>
              <a:ext cx="44835" cy="49285"/>
            </a:xfrm>
            <a:custGeom>
              <a:avLst/>
              <a:gdLst/>
              <a:ahLst/>
              <a:cxnLst/>
              <a:rect l="l" t="t" r="r" b="b"/>
              <a:pathLst>
                <a:path w="675" h="742" extrusionOk="0">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57" name="Google Shape;457;p15"/>
            <p:cNvSpPr/>
            <p:nvPr/>
          </p:nvSpPr>
          <p:spPr>
            <a:xfrm>
              <a:off x="2299852" y="5978395"/>
              <a:ext cx="154366" cy="161075"/>
            </a:xfrm>
            <a:custGeom>
              <a:avLst/>
              <a:gdLst/>
              <a:ahLst/>
              <a:cxnLst/>
              <a:rect l="l" t="t" r="r" b="b"/>
              <a:pathLst>
                <a:path w="2324" h="2425" extrusionOk="0">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458" name="Google Shape;458;p15"/>
            <p:cNvSpPr/>
            <p:nvPr/>
          </p:nvSpPr>
          <p:spPr>
            <a:xfrm>
              <a:off x="2250633" y="6146112"/>
              <a:ext cx="156624" cy="152108"/>
            </a:xfrm>
            <a:custGeom>
              <a:avLst/>
              <a:gdLst/>
              <a:ahLst/>
              <a:cxnLst/>
              <a:rect l="l" t="t" r="r" b="b"/>
              <a:pathLst>
                <a:path w="2358" h="2290" extrusionOk="0">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sp>
        <p:nvSpPr>
          <p:cNvPr id="459" name="Google Shape;459;p15"/>
          <p:cNvSpPr txBox="1">
            <a:spLocks noGrp="1"/>
          </p:cNvSpPr>
          <p:nvPr>
            <p:ph type="ctrTitle"/>
          </p:nvPr>
        </p:nvSpPr>
        <p:spPr>
          <a:xfrm>
            <a:off x="1574375" y="1820375"/>
            <a:ext cx="5995200" cy="1159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6800"/>
              <a:buNone/>
              <a:defRPr sz="6800" b="0">
                <a:solidFill>
                  <a:schemeClr val="lt1"/>
                </a:solidFill>
              </a:defRPr>
            </a:lvl1pPr>
            <a:lvl2pPr lvl="1" algn="ctr" rtl="0">
              <a:spcBef>
                <a:spcPts val="0"/>
              </a:spcBef>
              <a:spcAft>
                <a:spcPts val="0"/>
              </a:spcAft>
              <a:buClr>
                <a:schemeClr val="lt1"/>
              </a:buClr>
              <a:buSzPts val="6800"/>
              <a:buNone/>
              <a:defRPr sz="6800" b="0">
                <a:solidFill>
                  <a:schemeClr val="lt1"/>
                </a:solidFill>
              </a:defRPr>
            </a:lvl2pPr>
            <a:lvl3pPr lvl="2" algn="ctr" rtl="0">
              <a:spcBef>
                <a:spcPts val="0"/>
              </a:spcBef>
              <a:spcAft>
                <a:spcPts val="0"/>
              </a:spcAft>
              <a:buClr>
                <a:schemeClr val="lt1"/>
              </a:buClr>
              <a:buSzPts val="6800"/>
              <a:buNone/>
              <a:defRPr sz="6800" b="0">
                <a:solidFill>
                  <a:schemeClr val="lt1"/>
                </a:solidFill>
              </a:defRPr>
            </a:lvl3pPr>
            <a:lvl4pPr lvl="3" algn="ctr" rtl="0">
              <a:spcBef>
                <a:spcPts val="0"/>
              </a:spcBef>
              <a:spcAft>
                <a:spcPts val="0"/>
              </a:spcAft>
              <a:buClr>
                <a:schemeClr val="lt1"/>
              </a:buClr>
              <a:buSzPts val="6800"/>
              <a:buNone/>
              <a:defRPr sz="6800" b="0">
                <a:solidFill>
                  <a:schemeClr val="lt1"/>
                </a:solidFill>
              </a:defRPr>
            </a:lvl4pPr>
            <a:lvl5pPr lvl="4" algn="ctr" rtl="0">
              <a:spcBef>
                <a:spcPts val="0"/>
              </a:spcBef>
              <a:spcAft>
                <a:spcPts val="0"/>
              </a:spcAft>
              <a:buClr>
                <a:schemeClr val="lt1"/>
              </a:buClr>
              <a:buSzPts val="6800"/>
              <a:buNone/>
              <a:defRPr sz="6800" b="0">
                <a:solidFill>
                  <a:schemeClr val="lt1"/>
                </a:solidFill>
              </a:defRPr>
            </a:lvl5pPr>
            <a:lvl6pPr lvl="5" algn="ctr" rtl="0">
              <a:spcBef>
                <a:spcPts val="0"/>
              </a:spcBef>
              <a:spcAft>
                <a:spcPts val="0"/>
              </a:spcAft>
              <a:buClr>
                <a:schemeClr val="lt1"/>
              </a:buClr>
              <a:buSzPts val="6800"/>
              <a:buNone/>
              <a:defRPr sz="6800" b="0">
                <a:solidFill>
                  <a:schemeClr val="lt1"/>
                </a:solidFill>
              </a:defRPr>
            </a:lvl6pPr>
            <a:lvl7pPr lvl="6" algn="ctr" rtl="0">
              <a:spcBef>
                <a:spcPts val="0"/>
              </a:spcBef>
              <a:spcAft>
                <a:spcPts val="0"/>
              </a:spcAft>
              <a:buClr>
                <a:schemeClr val="lt1"/>
              </a:buClr>
              <a:buSzPts val="6800"/>
              <a:buNone/>
              <a:defRPr sz="6800" b="0">
                <a:solidFill>
                  <a:schemeClr val="lt1"/>
                </a:solidFill>
              </a:defRPr>
            </a:lvl7pPr>
            <a:lvl8pPr lvl="7" algn="ctr" rtl="0">
              <a:spcBef>
                <a:spcPts val="0"/>
              </a:spcBef>
              <a:spcAft>
                <a:spcPts val="0"/>
              </a:spcAft>
              <a:buClr>
                <a:schemeClr val="lt1"/>
              </a:buClr>
              <a:buSzPts val="6800"/>
              <a:buNone/>
              <a:defRPr sz="6800" b="0">
                <a:solidFill>
                  <a:schemeClr val="lt1"/>
                </a:solidFill>
              </a:defRPr>
            </a:lvl8pPr>
            <a:lvl9pPr lvl="8" algn="ctr" rtl="0">
              <a:spcBef>
                <a:spcPts val="0"/>
              </a:spcBef>
              <a:spcAft>
                <a:spcPts val="0"/>
              </a:spcAft>
              <a:buClr>
                <a:schemeClr val="lt1"/>
              </a:buClr>
              <a:buSzPts val="6800"/>
              <a:buNone/>
              <a:defRPr sz="6800" b="0">
                <a:solidFill>
                  <a:schemeClr val="lt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color">
  <p:cSld name="BLANK_1_1">
    <p:spTree>
      <p:nvGrpSpPr>
        <p:cNvPr id="1" name="Shape 572"/>
        <p:cNvGrpSpPr/>
        <p:nvPr/>
      </p:nvGrpSpPr>
      <p:grpSpPr>
        <a:xfrm>
          <a:off x="0" y="0"/>
          <a:ext cx="0" cy="0"/>
          <a:chOff x="0" y="0"/>
          <a:chExt cx="0" cy="0"/>
        </a:xfrm>
      </p:grpSpPr>
      <p:grpSp>
        <p:nvGrpSpPr>
          <p:cNvPr id="573" name="Google Shape;573;p17"/>
          <p:cNvGrpSpPr/>
          <p:nvPr/>
        </p:nvGrpSpPr>
        <p:grpSpPr>
          <a:xfrm>
            <a:off x="3" y="1362854"/>
            <a:ext cx="830992" cy="1847937"/>
            <a:chOff x="3" y="1439053"/>
            <a:chExt cx="830992" cy="1847937"/>
          </a:xfrm>
        </p:grpSpPr>
        <p:sp>
          <p:nvSpPr>
            <p:cNvPr id="574" name="Google Shape;574;p17"/>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75" name="Google Shape;575;p17"/>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76" name="Google Shape;576;p17"/>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sp>
        <p:nvSpPr>
          <p:cNvPr id="577" name="Google Shape;577;p17"/>
          <p:cNvSpPr/>
          <p:nvPr/>
        </p:nvSpPr>
        <p:spPr>
          <a:xfrm>
            <a:off x="7570250" y="187589"/>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nvGrpSpPr>
          <p:cNvPr id="578" name="Google Shape;578;p17"/>
          <p:cNvGrpSpPr/>
          <p:nvPr/>
        </p:nvGrpSpPr>
        <p:grpSpPr>
          <a:xfrm>
            <a:off x="1390438" y="-6"/>
            <a:ext cx="1603317" cy="405444"/>
            <a:chOff x="448987" y="-6"/>
            <a:chExt cx="1603317" cy="405444"/>
          </a:xfrm>
        </p:grpSpPr>
        <p:sp>
          <p:nvSpPr>
            <p:cNvPr id="579" name="Google Shape;579;p17"/>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80" name="Google Shape;580;p17"/>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81" name="Google Shape;581;p17"/>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82" name="Google Shape;582;p17"/>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83" name="Google Shape;583;p17"/>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84" name="Google Shape;584;p17"/>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85" name="Google Shape;585;p17"/>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86" name="Google Shape;586;p17"/>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87" name="Google Shape;587;p17"/>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grpSp>
        <p:nvGrpSpPr>
          <p:cNvPr id="588" name="Google Shape;588;p17"/>
          <p:cNvGrpSpPr/>
          <p:nvPr/>
        </p:nvGrpSpPr>
        <p:grpSpPr>
          <a:xfrm>
            <a:off x="7935832" y="1674516"/>
            <a:ext cx="1207974" cy="1445876"/>
            <a:chOff x="5654182" y="1903115"/>
            <a:chExt cx="1207974" cy="1445876"/>
          </a:xfrm>
        </p:grpSpPr>
        <p:sp>
          <p:nvSpPr>
            <p:cNvPr id="589" name="Google Shape;589;p17"/>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90" name="Google Shape;590;p17"/>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91" name="Google Shape;591;p17"/>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92" name="Google Shape;592;p17"/>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93" name="Google Shape;593;p17"/>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94" name="Google Shape;594;p17"/>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95" name="Google Shape;595;p17"/>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96" name="Google Shape;596;p17"/>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97" name="Google Shape;597;p17"/>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98" name="Google Shape;598;p17"/>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599" name="Google Shape;599;p17"/>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00" name="Google Shape;600;p17"/>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01" name="Google Shape;601;p17"/>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02" name="Google Shape;602;p17"/>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grpSp>
        <p:nvGrpSpPr>
          <p:cNvPr id="603" name="Google Shape;603;p17"/>
          <p:cNvGrpSpPr/>
          <p:nvPr/>
        </p:nvGrpSpPr>
        <p:grpSpPr>
          <a:xfrm>
            <a:off x="8106708" y="3508075"/>
            <a:ext cx="1037098" cy="1476031"/>
            <a:chOff x="5825057" y="3508074"/>
            <a:chExt cx="1037098" cy="1476031"/>
          </a:xfrm>
        </p:grpSpPr>
        <p:sp>
          <p:nvSpPr>
            <p:cNvPr id="604" name="Google Shape;604;p17"/>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05" name="Google Shape;605;p17"/>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06" name="Google Shape;606;p17"/>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grpSp>
        <p:nvGrpSpPr>
          <p:cNvPr id="607" name="Google Shape;607;p17"/>
          <p:cNvGrpSpPr/>
          <p:nvPr/>
        </p:nvGrpSpPr>
        <p:grpSpPr>
          <a:xfrm>
            <a:off x="3462913" y="4724359"/>
            <a:ext cx="2218152" cy="422263"/>
            <a:chOff x="2330363" y="4724358"/>
            <a:chExt cx="2218152" cy="422263"/>
          </a:xfrm>
        </p:grpSpPr>
        <p:sp>
          <p:nvSpPr>
            <p:cNvPr id="608" name="Google Shape;608;p17"/>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09" name="Google Shape;609;p17"/>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10" name="Google Shape;610;p17"/>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11" name="Google Shape;611;p17"/>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12" name="Google Shape;612;p17"/>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13" name="Google Shape;613;p17"/>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14" name="Google Shape;614;p17"/>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15" name="Google Shape;615;p17"/>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16" name="Google Shape;616;p17"/>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17" name="Google Shape;617;p17"/>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18" name="Google Shape;618;p17"/>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19" name="Google Shape;619;p17"/>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20" name="Google Shape;620;p17"/>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21" name="Google Shape;621;p17"/>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22" name="Google Shape;622;p17"/>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23" name="Google Shape;623;p17"/>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24" name="Google Shape;624;p17"/>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25" name="Google Shape;625;p17"/>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26" name="Google Shape;626;p17"/>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27" name="Google Shape;627;p17"/>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28" name="Google Shape;628;p17"/>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29" name="Google Shape;629;p17"/>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30" name="Google Shape;630;p17"/>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31" name="Google Shape;631;p17"/>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32" name="Google Shape;632;p17"/>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33" name="Google Shape;633;p17"/>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34" name="Google Shape;634;p17"/>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35" name="Google Shape;635;p17"/>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36" name="Google Shape;636;p17"/>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37" name="Google Shape;637;p17"/>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38" name="Google Shape;638;p17"/>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39" name="Google Shape;639;p17"/>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40" name="Google Shape;640;p17"/>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41" name="Google Shape;641;p17"/>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42" name="Google Shape;642;p17"/>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43" name="Google Shape;643;p17"/>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44" name="Google Shape;644;p17"/>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45" name="Google Shape;645;p17"/>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46" name="Google Shape;646;p17"/>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47" name="Google Shape;647;p17"/>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48" name="Google Shape;648;p17"/>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49" name="Google Shape;649;p17"/>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50" name="Google Shape;650;p17"/>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51" name="Google Shape;651;p17"/>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52" name="Google Shape;652;p17"/>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53" name="Google Shape;653;p17"/>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54" name="Google Shape;654;p17"/>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55" name="Google Shape;655;p17"/>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56" name="Google Shape;656;p17"/>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57" name="Google Shape;657;p17"/>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58" name="Google Shape;658;p17"/>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59" name="Google Shape;659;p17"/>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60" name="Google Shape;660;p17"/>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61" name="Google Shape;661;p17"/>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62" name="Google Shape;662;p17"/>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63" name="Google Shape;663;p17"/>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64" name="Google Shape;664;p17"/>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65" name="Google Shape;665;p17"/>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66" name="Google Shape;666;p17"/>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grpSp>
        <p:nvGrpSpPr>
          <p:cNvPr id="667" name="Google Shape;667;p17"/>
          <p:cNvGrpSpPr/>
          <p:nvPr/>
        </p:nvGrpSpPr>
        <p:grpSpPr>
          <a:xfrm>
            <a:off x="669098" y="3632077"/>
            <a:ext cx="366930" cy="1514545"/>
            <a:chOff x="135698" y="3632076"/>
            <a:chExt cx="366930" cy="1514545"/>
          </a:xfrm>
        </p:grpSpPr>
        <p:sp>
          <p:nvSpPr>
            <p:cNvPr id="668" name="Google Shape;668;p17"/>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69" name="Google Shape;669;p17"/>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70" name="Google Shape;670;p17"/>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71" name="Google Shape;671;p17"/>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72" name="Google Shape;672;p17"/>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73" name="Google Shape;673;p17"/>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74" name="Google Shape;674;p17"/>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75" name="Google Shape;675;p17"/>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76" name="Google Shape;676;p17"/>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77" name="Google Shape;677;p17"/>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78" name="Google Shape;678;p17"/>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79" name="Google Shape;679;p17"/>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80" name="Google Shape;680;p17"/>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81" name="Google Shape;681;p17"/>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82" name="Google Shape;682;p17"/>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sp>
        <p:nvSpPr>
          <p:cNvPr id="683" name="Google Shape;683;p17"/>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rmAutofit lnSpcReduction="10000"/>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2">
  <p:cSld name="TITLE_4">
    <p:spTree>
      <p:nvGrpSpPr>
        <p:cNvPr id="1" name="Shape 684"/>
        <p:cNvGrpSpPr/>
        <p:nvPr/>
      </p:nvGrpSpPr>
      <p:grpSpPr>
        <a:xfrm>
          <a:off x="0" y="0"/>
          <a:ext cx="0" cy="0"/>
          <a:chOff x="0" y="0"/>
          <a:chExt cx="0" cy="0"/>
        </a:xfrm>
      </p:grpSpPr>
      <p:grpSp>
        <p:nvGrpSpPr>
          <p:cNvPr id="685" name="Google Shape;685;p18"/>
          <p:cNvGrpSpPr/>
          <p:nvPr/>
        </p:nvGrpSpPr>
        <p:grpSpPr>
          <a:xfrm>
            <a:off x="1907266" y="-6002"/>
            <a:ext cx="5329471" cy="1572280"/>
            <a:chOff x="1045264" y="-6007"/>
            <a:chExt cx="7118300" cy="2100014"/>
          </a:xfrm>
        </p:grpSpPr>
        <p:sp>
          <p:nvSpPr>
            <p:cNvPr id="686" name="Google Shape;686;p18"/>
            <p:cNvSpPr/>
            <p:nvPr/>
          </p:nvSpPr>
          <p:spPr>
            <a:xfrm>
              <a:off x="1803411" y="-6007"/>
              <a:ext cx="5944150" cy="724669"/>
            </a:xfrm>
            <a:custGeom>
              <a:avLst/>
              <a:gdLst/>
              <a:ahLst/>
              <a:cxnLst/>
              <a:rect l="l" t="t" r="r" b="b"/>
              <a:pathLst>
                <a:path w="89490" h="10910" extrusionOk="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87" name="Google Shape;687;p18"/>
            <p:cNvSpPr/>
            <p:nvPr/>
          </p:nvSpPr>
          <p:spPr>
            <a:xfrm>
              <a:off x="1045264" y="-6007"/>
              <a:ext cx="7118300" cy="2100014"/>
            </a:xfrm>
            <a:custGeom>
              <a:avLst/>
              <a:gdLst/>
              <a:ahLst/>
              <a:cxnLst/>
              <a:rect l="l" t="t" r="r" b="b"/>
              <a:pathLst>
                <a:path w="107167" h="31616" extrusionOk="0">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88" name="Google Shape;688;p18"/>
            <p:cNvSpPr/>
            <p:nvPr/>
          </p:nvSpPr>
          <p:spPr>
            <a:xfrm>
              <a:off x="1324836" y="-6007"/>
              <a:ext cx="487541" cy="711252"/>
            </a:xfrm>
            <a:custGeom>
              <a:avLst/>
              <a:gdLst/>
              <a:ahLst/>
              <a:cxnLst/>
              <a:rect l="l" t="t" r="r" b="b"/>
              <a:pathLst>
                <a:path w="7340" h="10708" extrusionOk="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grpSp>
        <p:nvGrpSpPr>
          <p:cNvPr id="689" name="Google Shape;689;p18"/>
          <p:cNvGrpSpPr/>
          <p:nvPr/>
        </p:nvGrpSpPr>
        <p:grpSpPr>
          <a:xfrm>
            <a:off x="-7999" y="2430148"/>
            <a:ext cx="1642550" cy="1505293"/>
            <a:chOff x="-7997" y="3247832"/>
            <a:chExt cx="2193869" cy="2010543"/>
          </a:xfrm>
        </p:grpSpPr>
        <p:sp>
          <p:nvSpPr>
            <p:cNvPr id="690" name="Google Shape;690;p18"/>
            <p:cNvSpPr/>
            <p:nvPr/>
          </p:nvSpPr>
          <p:spPr>
            <a:xfrm>
              <a:off x="-7997" y="4475586"/>
              <a:ext cx="315374" cy="89538"/>
            </a:xfrm>
            <a:custGeom>
              <a:avLst/>
              <a:gdLst/>
              <a:ahLst/>
              <a:cxnLst/>
              <a:rect l="l" t="t" r="r" b="b"/>
              <a:pathLst>
                <a:path w="4748" h="1348" extrusionOk="0">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91" name="Google Shape;691;p18"/>
            <p:cNvSpPr/>
            <p:nvPr/>
          </p:nvSpPr>
          <p:spPr>
            <a:xfrm>
              <a:off x="-7997" y="4374956"/>
              <a:ext cx="310857" cy="96246"/>
            </a:xfrm>
            <a:custGeom>
              <a:avLst/>
              <a:gdLst/>
              <a:ahLst/>
              <a:cxnLst/>
              <a:rect l="l" t="t" r="r" b="b"/>
              <a:pathLst>
                <a:path w="4680" h="1449" extrusionOk="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92" name="Google Shape;692;p18"/>
            <p:cNvSpPr/>
            <p:nvPr/>
          </p:nvSpPr>
          <p:spPr>
            <a:xfrm>
              <a:off x="-7997" y="4187113"/>
              <a:ext cx="257188" cy="62703"/>
            </a:xfrm>
            <a:custGeom>
              <a:avLst/>
              <a:gdLst/>
              <a:ahLst/>
              <a:cxnLst/>
              <a:rect l="l" t="t" r="r" b="b"/>
              <a:pathLst>
                <a:path w="3872" h="944" extrusionOk="0">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93" name="Google Shape;693;p18"/>
            <p:cNvSpPr/>
            <p:nvPr/>
          </p:nvSpPr>
          <p:spPr>
            <a:xfrm>
              <a:off x="-7997" y="4238524"/>
              <a:ext cx="261705" cy="85087"/>
            </a:xfrm>
            <a:custGeom>
              <a:avLst/>
              <a:gdLst/>
              <a:ahLst/>
              <a:cxnLst/>
              <a:rect l="l" t="t" r="r" b="b"/>
              <a:pathLst>
                <a:path w="3940" h="1281" extrusionOk="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94" name="Google Shape;694;p18"/>
            <p:cNvSpPr/>
            <p:nvPr/>
          </p:nvSpPr>
          <p:spPr>
            <a:xfrm>
              <a:off x="-7997" y="4634336"/>
              <a:ext cx="373494" cy="98505"/>
            </a:xfrm>
            <a:custGeom>
              <a:avLst/>
              <a:gdLst/>
              <a:ahLst/>
              <a:cxnLst/>
              <a:rect l="l" t="t" r="r" b="b"/>
              <a:pathLst>
                <a:path w="5623" h="1483" extrusionOk="0">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95" name="Google Shape;695;p18"/>
            <p:cNvSpPr/>
            <p:nvPr/>
          </p:nvSpPr>
          <p:spPr>
            <a:xfrm>
              <a:off x="-7997" y="4558348"/>
              <a:ext cx="225903" cy="69345"/>
            </a:xfrm>
            <a:custGeom>
              <a:avLst/>
              <a:gdLst/>
              <a:ahLst/>
              <a:cxnLst/>
              <a:rect l="l" t="t" r="r" b="b"/>
              <a:pathLst>
                <a:path w="3401" h="1044" extrusionOk="0">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96" name="Google Shape;696;p18"/>
            <p:cNvSpPr/>
            <p:nvPr/>
          </p:nvSpPr>
          <p:spPr>
            <a:xfrm>
              <a:off x="-7997" y="4685813"/>
              <a:ext cx="382461" cy="93988"/>
            </a:xfrm>
            <a:custGeom>
              <a:avLst/>
              <a:gdLst/>
              <a:ahLst/>
              <a:cxnLst/>
              <a:rect l="l" t="t" r="r" b="b"/>
              <a:pathLst>
                <a:path w="5758" h="1415" extrusionOk="0">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97" name="Google Shape;697;p18"/>
            <p:cNvSpPr/>
            <p:nvPr/>
          </p:nvSpPr>
          <p:spPr>
            <a:xfrm>
              <a:off x="1658012" y="4408499"/>
              <a:ext cx="382461" cy="335500"/>
            </a:xfrm>
            <a:custGeom>
              <a:avLst/>
              <a:gdLst/>
              <a:ahLst/>
              <a:cxnLst/>
              <a:rect l="l" t="t" r="r" b="b"/>
              <a:pathLst>
                <a:path w="5758" h="5051" extrusionOk="0">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98" name="Google Shape;698;p18"/>
            <p:cNvSpPr/>
            <p:nvPr/>
          </p:nvSpPr>
          <p:spPr>
            <a:xfrm>
              <a:off x="-7997" y="4735032"/>
              <a:ext cx="375752" cy="102888"/>
            </a:xfrm>
            <a:custGeom>
              <a:avLst/>
              <a:gdLst/>
              <a:ahLst/>
              <a:cxnLst/>
              <a:rect l="l" t="t" r="r" b="b"/>
              <a:pathLst>
                <a:path w="5657" h="1549" extrusionOk="0">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699" name="Google Shape;699;p18"/>
            <p:cNvSpPr/>
            <p:nvPr/>
          </p:nvSpPr>
          <p:spPr>
            <a:xfrm>
              <a:off x="-7997" y="3985853"/>
              <a:ext cx="216936" cy="73862"/>
            </a:xfrm>
            <a:custGeom>
              <a:avLst/>
              <a:gdLst/>
              <a:ahLst/>
              <a:cxnLst/>
              <a:rect l="l" t="t" r="r" b="b"/>
              <a:pathLst>
                <a:path w="3266" h="1112" extrusionOk="0">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00" name="Google Shape;700;p18"/>
            <p:cNvSpPr/>
            <p:nvPr/>
          </p:nvSpPr>
          <p:spPr>
            <a:xfrm>
              <a:off x="-7997" y="4424175"/>
              <a:ext cx="324275" cy="93988"/>
            </a:xfrm>
            <a:custGeom>
              <a:avLst/>
              <a:gdLst/>
              <a:ahLst/>
              <a:cxnLst/>
              <a:rect l="l" t="t" r="r" b="b"/>
              <a:pathLst>
                <a:path w="4882" h="1415" extrusionOk="0">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01" name="Google Shape;701;p18"/>
            <p:cNvSpPr/>
            <p:nvPr/>
          </p:nvSpPr>
          <p:spPr>
            <a:xfrm>
              <a:off x="-7997" y="4030555"/>
              <a:ext cx="216936" cy="67153"/>
            </a:xfrm>
            <a:custGeom>
              <a:avLst/>
              <a:gdLst/>
              <a:ahLst/>
              <a:cxnLst/>
              <a:rect l="l" t="t" r="r" b="b"/>
              <a:pathLst>
                <a:path w="3266" h="1011" extrusionOk="0">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02" name="Google Shape;702;p18"/>
            <p:cNvSpPr/>
            <p:nvPr/>
          </p:nvSpPr>
          <p:spPr>
            <a:xfrm>
              <a:off x="-7997" y="4126735"/>
              <a:ext cx="239320" cy="73862"/>
            </a:xfrm>
            <a:custGeom>
              <a:avLst/>
              <a:gdLst/>
              <a:ahLst/>
              <a:cxnLst/>
              <a:rect l="l" t="t" r="r" b="b"/>
              <a:pathLst>
                <a:path w="3603" h="1112" extrusionOk="0">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03" name="Google Shape;703;p18"/>
            <p:cNvSpPr/>
            <p:nvPr/>
          </p:nvSpPr>
          <p:spPr>
            <a:xfrm>
              <a:off x="-7997" y="4310127"/>
              <a:ext cx="143140" cy="53736"/>
            </a:xfrm>
            <a:custGeom>
              <a:avLst/>
              <a:gdLst/>
              <a:ahLst/>
              <a:cxnLst/>
              <a:rect l="l" t="t" r="r" b="b"/>
              <a:pathLst>
                <a:path w="2155" h="809" extrusionOk="0">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04" name="Google Shape;704;p18"/>
            <p:cNvSpPr/>
            <p:nvPr/>
          </p:nvSpPr>
          <p:spPr>
            <a:xfrm>
              <a:off x="-7997" y="4075257"/>
              <a:ext cx="248287" cy="91796"/>
            </a:xfrm>
            <a:custGeom>
              <a:avLst/>
              <a:gdLst/>
              <a:ahLst/>
              <a:cxnLst/>
              <a:rect l="l" t="t" r="r" b="b"/>
              <a:pathLst>
                <a:path w="3738" h="1382" extrusionOk="0">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05" name="Google Shape;705;p18"/>
            <p:cNvSpPr/>
            <p:nvPr/>
          </p:nvSpPr>
          <p:spPr>
            <a:xfrm>
              <a:off x="381106" y="3464768"/>
              <a:ext cx="715702" cy="201327"/>
            </a:xfrm>
            <a:custGeom>
              <a:avLst/>
              <a:gdLst/>
              <a:ahLst/>
              <a:cxnLst/>
              <a:rect l="l" t="t" r="r" b="b"/>
              <a:pathLst>
                <a:path w="10775" h="3031" extrusionOk="0">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06" name="Google Shape;706;p18"/>
            <p:cNvSpPr/>
            <p:nvPr/>
          </p:nvSpPr>
          <p:spPr>
            <a:xfrm>
              <a:off x="1067649" y="4327995"/>
              <a:ext cx="51477" cy="26901"/>
            </a:xfrm>
            <a:custGeom>
              <a:avLst/>
              <a:gdLst/>
              <a:ahLst/>
              <a:cxnLst/>
              <a:rect l="l" t="t" r="r" b="b"/>
              <a:pathLst>
                <a:path w="775" h="405" extrusionOk="0">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07" name="Google Shape;707;p18"/>
            <p:cNvSpPr/>
            <p:nvPr/>
          </p:nvSpPr>
          <p:spPr>
            <a:xfrm>
              <a:off x="2042664" y="4482294"/>
              <a:ext cx="64895" cy="24643"/>
            </a:xfrm>
            <a:custGeom>
              <a:avLst/>
              <a:gdLst/>
              <a:ahLst/>
              <a:cxnLst/>
              <a:rect l="l" t="t" r="r" b="b"/>
              <a:pathLst>
                <a:path w="977" h="371" extrusionOk="0">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08" name="Google Shape;708;p18"/>
            <p:cNvSpPr/>
            <p:nvPr/>
          </p:nvSpPr>
          <p:spPr>
            <a:xfrm>
              <a:off x="-7997" y="3247832"/>
              <a:ext cx="2193869" cy="2010543"/>
            </a:xfrm>
            <a:custGeom>
              <a:avLst/>
              <a:gdLst/>
              <a:ahLst/>
              <a:cxnLst/>
              <a:rect l="l" t="t" r="r" b="b"/>
              <a:pathLst>
                <a:path w="33029" h="30269" extrusionOk="0">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09" name="Google Shape;709;p18"/>
            <p:cNvSpPr/>
            <p:nvPr/>
          </p:nvSpPr>
          <p:spPr>
            <a:xfrm>
              <a:off x="-7997" y="4793152"/>
              <a:ext cx="360076" cy="109664"/>
            </a:xfrm>
            <a:custGeom>
              <a:avLst/>
              <a:gdLst/>
              <a:ahLst/>
              <a:cxnLst/>
              <a:rect l="l" t="t" r="r" b="b"/>
              <a:pathLst>
                <a:path w="5421" h="1651" extrusionOk="0">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grpSp>
        <p:nvGrpSpPr>
          <p:cNvPr id="710" name="Google Shape;710;p18"/>
          <p:cNvGrpSpPr/>
          <p:nvPr/>
        </p:nvGrpSpPr>
        <p:grpSpPr>
          <a:xfrm>
            <a:off x="8420991" y="2153895"/>
            <a:ext cx="515755" cy="910864"/>
            <a:chOff x="8443004" y="2878855"/>
            <a:chExt cx="688868" cy="1216595"/>
          </a:xfrm>
        </p:grpSpPr>
        <p:sp>
          <p:nvSpPr>
            <p:cNvPr id="711" name="Google Shape;711;p18"/>
            <p:cNvSpPr/>
            <p:nvPr/>
          </p:nvSpPr>
          <p:spPr>
            <a:xfrm>
              <a:off x="8758311" y="2981744"/>
              <a:ext cx="26901" cy="33610"/>
            </a:xfrm>
            <a:custGeom>
              <a:avLst/>
              <a:gdLst/>
              <a:ahLst/>
              <a:cxnLst/>
              <a:rect l="l" t="t" r="r" b="b"/>
              <a:pathLst>
                <a:path w="405" h="506" extrusionOk="0">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12" name="Google Shape;712;p18"/>
            <p:cNvSpPr/>
            <p:nvPr/>
          </p:nvSpPr>
          <p:spPr>
            <a:xfrm>
              <a:off x="8682257" y="3929925"/>
              <a:ext cx="102955" cy="118564"/>
            </a:xfrm>
            <a:custGeom>
              <a:avLst/>
              <a:gdLst/>
              <a:ahLst/>
              <a:cxnLst/>
              <a:rect l="l" t="t" r="r" b="b"/>
              <a:pathLst>
                <a:path w="1550" h="1785" extrusionOk="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13" name="Google Shape;713;p18"/>
            <p:cNvSpPr/>
            <p:nvPr/>
          </p:nvSpPr>
          <p:spPr>
            <a:xfrm>
              <a:off x="8805272" y="2999611"/>
              <a:ext cx="107405" cy="26901"/>
            </a:xfrm>
            <a:custGeom>
              <a:avLst/>
              <a:gdLst/>
              <a:ahLst/>
              <a:cxnLst/>
              <a:rect l="l" t="t" r="r" b="b"/>
              <a:pathLst>
                <a:path w="1617" h="405" extrusionOk="0">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14" name="Google Shape;714;p18"/>
            <p:cNvSpPr/>
            <p:nvPr/>
          </p:nvSpPr>
          <p:spPr>
            <a:xfrm>
              <a:off x="8443004" y="2878855"/>
              <a:ext cx="688868" cy="1216595"/>
            </a:xfrm>
            <a:custGeom>
              <a:avLst/>
              <a:gdLst/>
              <a:ahLst/>
              <a:cxnLst/>
              <a:rect l="l" t="t" r="r" b="b"/>
              <a:pathLst>
                <a:path w="10371" h="18316" extrusionOk="0">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15" name="Google Shape;715;p18"/>
            <p:cNvSpPr/>
            <p:nvPr/>
          </p:nvSpPr>
          <p:spPr>
            <a:xfrm>
              <a:off x="8498931" y="3035413"/>
              <a:ext cx="583721" cy="914704"/>
            </a:xfrm>
            <a:custGeom>
              <a:avLst/>
              <a:gdLst/>
              <a:ahLst/>
              <a:cxnLst/>
              <a:rect l="l" t="t" r="r" b="b"/>
              <a:pathLst>
                <a:path w="8788" h="13771" extrusionOk="0">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16" name="Google Shape;716;p18"/>
            <p:cNvSpPr/>
            <p:nvPr/>
          </p:nvSpPr>
          <p:spPr>
            <a:xfrm>
              <a:off x="8845524" y="2961618"/>
              <a:ext cx="20192" cy="20192"/>
            </a:xfrm>
            <a:custGeom>
              <a:avLst/>
              <a:gdLst/>
              <a:ahLst/>
              <a:cxnLst/>
              <a:rect l="l" t="t" r="r" b="b"/>
              <a:pathLst>
                <a:path w="304" h="304" extrusionOk="0">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grpSp>
        <p:nvGrpSpPr>
          <p:cNvPr id="717" name="Google Shape;717;p18"/>
          <p:cNvGrpSpPr/>
          <p:nvPr/>
        </p:nvGrpSpPr>
        <p:grpSpPr>
          <a:xfrm>
            <a:off x="7117968" y="3590461"/>
            <a:ext cx="2026022" cy="1547117"/>
            <a:chOff x="6445945" y="4797602"/>
            <a:chExt cx="2706053" cy="2066404"/>
          </a:xfrm>
        </p:grpSpPr>
        <p:sp>
          <p:nvSpPr>
            <p:cNvPr id="718" name="Google Shape;718;p18"/>
            <p:cNvSpPr/>
            <p:nvPr/>
          </p:nvSpPr>
          <p:spPr>
            <a:xfrm>
              <a:off x="6700941" y="5054790"/>
              <a:ext cx="111855" cy="1511843"/>
            </a:xfrm>
            <a:custGeom>
              <a:avLst/>
              <a:gdLst/>
              <a:ahLst/>
              <a:cxnLst/>
              <a:rect l="l" t="t" r="r" b="b"/>
              <a:pathLst>
                <a:path w="1684" h="22761" extrusionOk="0">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19" name="Google Shape;719;p18"/>
            <p:cNvSpPr/>
            <p:nvPr/>
          </p:nvSpPr>
          <p:spPr>
            <a:xfrm>
              <a:off x="6457170" y="4802119"/>
              <a:ext cx="333242" cy="1894170"/>
            </a:xfrm>
            <a:custGeom>
              <a:avLst/>
              <a:gdLst/>
              <a:ahLst/>
              <a:cxnLst/>
              <a:rect l="l" t="t" r="r" b="b"/>
              <a:pathLst>
                <a:path w="5017" h="28517" extrusionOk="0">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20" name="Google Shape;720;p18"/>
            <p:cNvSpPr/>
            <p:nvPr/>
          </p:nvSpPr>
          <p:spPr>
            <a:xfrm>
              <a:off x="8109762" y="4967577"/>
              <a:ext cx="60511" cy="60444"/>
            </a:xfrm>
            <a:custGeom>
              <a:avLst/>
              <a:gdLst/>
              <a:ahLst/>
              <a:cxnLst/>
              <a:rect l="l" t="t" r="r" b="b"/>
              <a:pathLst>
                <a:path w="911" h="910" extrusionOk="0">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21" name="Google Shape;721;p18"/>
            <p:cNvSpPr/>
            <p:nvPr/>
          </p:nvSpPr>
          <p:spPr>
            <a:xfrm>
              <a:off x="6797054" y="5021247"/>
              <a:ext cx="2354943" cy="156624"/>
            </a:xfrm>
            <a:custGeom>
              <a:avLst/>
              <a:gdLst/>
              <a:ahLst/>
              <a:cxnLst/>
              <a:rect l="l" t="t" r="r" b="b"/>
              <a:pathLst>
                <a:path w="35454" h="2358" extrusionOk="0">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22" name="Google Shape;722;p18"/>
            <p:cNvSpPr/>
            <p:nvPr/>
          </p:nvSpPr>
          <p:spPr>
            <a:xfrm>
              <a:off x="6785895" y="4797602"/>
              <a:ext cx="2366102" cy="170042"/>
            </a:xfrm>
            <a:custGeom>
              <a:avLst/>
              <a:gdLst/>
              <a:ahLst/>
              <a:cxnLst/>
              <a:rect l="l" t="t" r="r" b="b"/>
              <a:pathLst>
                <a:path w="35622" h="2560" extrusionOk="0">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23" name="Google Shape;723;p18"/>
            <p:cNvSpPr/>
            <p:nvPr/>
          </p:nvSpPr>
          <p:spPr>
            <a:xfrm>
              <a:off x="8024808" y="4983253"/>
              <a:ext cx="31351" cy="31351"/>
            </a:xfrm>
            <a:custGeom>
              <a:avLst/>
              <a:gdLst/>
              <a:ahLst/>
              <a:cxnLst/>
              <a:rect l="l" t="t" r="r" b="b"/>
              <a:pathLst>
                <a:path w="472" h="472" extrusionOk="0">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24" name="Google Shape;724;p18"/>
            <p:cNvSpPr/>
            <p:nvPr/>
          </p:nvSpPr>
          <p:spPr>
            <a:xfrm>
              <a:off x="8239485" y="6776727"/>
              <a:ext cx="93988" cy="67153"/>
            </a:xfrm>
            <a:custGeom>
              <a:avLst/>
              <a:gdLst/>
              <a:ahLst/>
              <a:cxnLst/>
              <a:rect l="l" t="t" r="r" b="b"/>
              <a:pathLst>
                <a:path w="1415" h="1011" extrusionOk="0">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25" name="Google Shape;725;p18"/>
            <p:cNvSpPr/>
            <p:nvPr/>
          </p:nvSpPr>
          <p:spPr>
            <a:xfrm>
              <a:off x="7863799" y="6727574"/>
              <a:ext cx="290798" cy="96180"/>
            </a:xfrm>
            <a:custGeom>
              <a:avLst/>
              <a:gdLst/>
              <a:ahLst/>
              <a:cxnLst/>
              <a:rect l="l" t="t" r="r" b="b"/>
              <a:pathLst>
                <a:path w="4378" h="1448" extrusionOk="0">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26" name="Google Shape;726;p18"/>
            <p:cNvSpPr/>
            <p:nvPr/>
          </p:nvSpPr>
          <p:spPr>
            <a:xfrm>
              <a:off x="6705391" y="6564308"/>
              <a:ext cx="2446606" cy="190168"/>
            </a:xfrm>
            <a:custGeom>
              <a:avLst/>
              <a:gdLst/>
              <a:ahLst/>
              <a:cxnLst/>
              <a:rect l="l" t="t" r="r" b="b"/>
              <a:pathLst>
                <a:path w="36834" h="2863" extrusionOk="0">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27" name="Google Shape;727;p18"/>
            <p:cNvSpPr/>
            <p:nvPr/>
          </p:nvSpPr>
          <p:spPr>
            <a:xfrm>
              <a:off x="7671506" y="6765568"/>
              <a:ext cx="85021" cy="22451"/>
            </a:xfrm>
            <a:custGeom>
              <a:avLst/>
              <a:gdLst/>
              <a:ahLst/>
              <a:cxnLst/>
              <a:rect l="l" t="t" r="r" b="b"/>
              <a:pathLst>
                <a:path w="1280" h="338" extrusionOk="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28" name="Google Shape;728;p18"/>
            <p:cNvSpPr/>
            <p:nvPr/>
          </p:nvSpPr>
          <p:spPr>
            <a:xfrm>
              <a:off x="7678215" y="6696223"/>
              <a:ext cx="87279" cy="20192"/>
            </a:xfrm>
            <a:custGeom>
              <a:avLst/>
              <a:gdLst/>
              <a:ahLst/>
              <a:cxnLst/>
              <a:rect l="l" t="t" r="r" b="b"/>
              <a:pathLst>
                <a:path w="1314" h="304" extrusionOk="0">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29" name="Google Shape;729;p18"/>
            <p:cNvSpPr/>
            <p:nvPr/>
          </p:nvSpPr>
          <p:spPr>
            <a:xfrm>
              <a:off x="7687116" y="6729766"/>
              <a:ext cx="91796" cy="29159"/>
            </a:xfrm>
            <a:custGeom>
              <a:avLst/>
              <a:gdLst/>
              <a:ahLst/>
              <a:cxnLst/>
              <a:rect l="l" t="t" r="r" b="b"/>
              <a:pathLst>
                <a:path w="1382" h="439" extrusionOk="0">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30" name="Google Shape;730;p18"/>
            <p:cNvSpPr/>
            <p:nvPr/>
          </p:nvSpPr>
          <p:spPr>
            <a:xfrm>
              <a:off x="6445945" y="6685064"/>
              <a:ext cx="1552095" cy="178942"/>
            </a:xfrm>
            <a:custGeom>
              <a:avLst/>
              <a:gdLst/>
              <a:ahLst/>
              <a:cxnLst/>
              <a:rect l="l" t="t" r="r" b="b"/>
              <a:pathLst>
                <a:path w="23367" h="2694" extrusionOk="0">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grpSp>
        <p:nvGrpSpPr>
          <p:cNvPr id="731" name="Google Shape;731;p18"/>
          <p:cNvGrpSpPr/>
          <p:nvPr/>
        </p:nvGrpSpPr>
        <p:grpSpPr>
          <a:xfrm>
            <a:off x="226382" y="790955"/>
            <a:ext cx="1165385" cy="815431"/>
            <a:chOff x="305052" y="1261999"/>
            <a:chExt cx="1556545" cy="1089130"/>
          </a:xfrm>
        </p:grpSpPr>
        <p:sp>
          <p:nvSpPr>
            <p:cNvPr id="732" name="Google Shape;732;p18"/>
            <p:cNvSpPr/>
            <p:nvPr/>
          </p:nvSpPr>
          <p:spPr>
            <a:xfrm>
              <a:off x="1342704" y="2046980"/>
              <a:ext cx="118564" cy="107405"/>
            </a:xfrm>
            <a:custGeom>
              <a:avLst/>
              <a:gdLst/>
              <a:ahLst/>
              <a:cxnLst/>
              <a:rect l="l" t="t" r="r" b="b"/>
              <a:pathLst>
                <a:path w="1785" h="1617" extrusionOk="0">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33" name="Google Shape;733;p18"/>
            <p:cNvSpPr/>
            <p:nvPr/>
          </p:nvSpPr>
          <p:spPr>
            <a:xfrm>
              <a:off x="1409791" y="2120775"/>
              <a:ext cx="35868" cy="35802"/>
            </a:xfrm>
            <a:custGeom>
              <a:avLst/>
              <a:gdLst/>
              <a:ahLst/>
              <a:cxnLst/>
              <a:rect l="l" t="t" r="r" b="b"/>
              <a:pathLst>
                <a:path w="540" h="539" extrusionOk="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34" name="Google Shape;734;p18"/>
            <p:cNvSpPr/>
            <p:nvPr/>
          </p:nvSpPr>
          <p:spPr>
            <a:xfrm>
              <a:off x="792593" y="1261999"/>
              <a:ext cx="619523" cy="565853"/>
            </a:xfrm>
            <a:custGeom>
              <a:avLst/>
              <a:gdLst/>
              <a:ahLst/>
              <a:cxnLst/>
              <a:rect l="l" t="t" r="r" b="b"/>
              <a:pathLst>
                <a:path w="9327" h="8519" extrusionOk="0">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35" name="Google Shape;735;p18"/>
            <p:cNvSpPr/>
            <p:nvPr/>
          </p:nvSpPr>
          <p:spPr>
            <a:xfrm>
              <a:off x="969210" y="1727156"/>
              <a:ext cx="210294" cy="53736"/>
            </a:xfrm>
            <a:custGeom>
              <a:avLst/>
              <a:gdLst/>
              <a:ahLst/>
              <a:cxnLst/>
              <a:rect l="l" t="t" r="r" b="b"/>
              <a:pathLst>
                <a:path w="3166" h="809" extrusionOk="0">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36" name="Google Shape;736;p18"/>
            <p:cNvSpPr/>
            <p:nvPr/>
          </p:nvSpPr>
          <p:spPr>
            <a:xfrm>
              <a:off x="1798894" y="1999953"/>
              <a:ext cx="62703" cy="134306"/>
            </a:xfrm>
            <a:custGeom>
              <a:avLst/>
              <a:gdLst/>
              <a:ahLst/>
              <a:cxnLst/>
              <a:rect l="l" t="t" r="r" b="b"/>
              <a:pathLst>
                <a:path w="944" h="2022" extrusionOk="0">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37" name="Google Shape;737;p18"/>
            <p:cNvSpPr/>
            <p:nvPr/>
          </p:nvSpPr>
          <p:spPr>
            <a:xfrm>
              <a:off x="1197372" y="1776375"/>
              <a:ext cx="73862" cy="31351"/>
            </a:xfrm>
            <a:custGeom>
              <a:avLst/>
              <a:gdLst/>
              <a:ahLst/>
              <a:cxnLst/>
              <a:rect l="l" t="t" r="r" b="b"/>
              <a:pathLst>
                <a:path w="1112" h="472" extrusionOk="0">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38" name="Google Shape;738;p18"/>
            <p:cNvSpPr/>
            <p:nvPr/>
          </p:nvSpPr>
          <p:spPr>
            <a:xfrm>
              <a:off x="799302" y="1767408"/>
              <a:ext cx="64895" cy="33610"/>
            </a:xfrm>
            <a:custGeom>
              <a:avLst/>
              <a:gdLst/>
              <a:ahLst/>
              <a:cxnLst/>
              <a:rect l="l" t="t" r="r" b="b"/>
              <a:pathLst>
                <a:path w="977" h="506" extrusionOk="0">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39" name="Google Shape;739;p18"/>
            <p:cNvSpPr/>
            <p:nvPr/>
          </p:nvSpPr>
          <p:spPr>
            <a:xfrm>
              <a:off x="1322578" y="1836753"/>
              <a:ext cx="143207" cy="51477"/>
            </a:xfrm>
            <a:custGeom>
              <a:avLst/>
              <a:gdLst/>
              <a:ahLst/>
              <a:cxnLst/>
              <a:rect l="l" t="t" r="r" b="b"/>
              <a:pathLst>
                <a:path w="2156" h="775" extrusionOk="0">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40" name="Google Shape;740;p18"/>
            <p:cNvSpPr/>
            <p:nvPr/>
          </p:nvSpPr>
          <p:spPr>
            <a:xfrm>
              <a:off x="1684846" y="2181153"/>
              <a:ext cx="66" cy="66"/>
            </a:xfrm>
            <a:custGeom>
              <a:avLst/>
              <a:gdLst/>
              <a:ahLst/>
              <a:cxnLst/>
              <a:rect l="l" t="t" r="r" b="b"/>
              <a:pathLst>
                <a:path w="1" h="1" extrusionOk="0">
                  <a:moveTo>
                    <a:pt x="1" y="0"/>
                  </a:moveTo>
                  <a:lnTo>
                    <a:pt x="1" y="0"/>
                  </a:lnTo>
                  <a:lnTo>
                    <a:pt x="1" y="0"/>
                  </a:lnTo>
                  <a:lnTo>
                    <a:pt x="1" y="0"/>
                  </a:lnTo>
                  <a:lnTo>
                    <a:pt x="1" y="0"/>
                  </a:lnTo>
                  <a:lnTo>
                    <a:pt x="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41" name="Google Shape;741;p18"/>
            <p:cNvSpPr/>
            <p:nvPr/>
          </p:nvSpPr>
          <p:spPr>
            <a:xfrm>
              <a:off x="1660270" y="2158769"/>
              <a:ext cx="26901" cy="26901"/>
            </a:xfrm>
            <a:custGeom>
              <a:avLst/>
              <a:gdLst/>
              <a:ahLst/>
              <a:cxnLst/>
              <a:rect l="l" t="t" r="r" b="b"/>
              <a:pathLst>
                <a:path w="405" h="405" extrusionOk="0">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42" name="Google Shape;742;p18"/>
            <p:cNvSpPr/>
            <p:nvPr/>
          </p:nvSpPr>
          <p:spPr>
            <a:xfrm>
              <a:off x="750083" y="1865779"/>
              <a:ext cx="304215" cy="250546"/>
            </a:xfrm>
            <a:custGeom>
              <a:avLst/>
              <a:gdLst/>
              <a:ahLst/>
              <a:cxnLst/>
              <a:rect l="l" t="t" r="r" b="b"/>
              <a:pathLst>
                <a:path w="4580" h="3772" extrusionOk="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43" name="Google Shape;743;p18"/>
            <p:cNvSpPr/>
            <p:nvPr/>
          </p:nvSpPr>
          <p:spPr>
            <a:xfrm>
              <a:off x="1635694" y="2129676"/>
              <a:ext cx="89471" cy="100697"/>
            </a:xfrm>
            <a:custGeom>
              <a:avLst/>
              <a:gdLst/>
              <a:ahLst/>
              <a:cxnLst/>
              <a:rect l="l" t="t" r="r" b="b"/>
              <a:pathLst>
                <a:path w="1347" h="1516" extrusionOk="0">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44" name="Google Shape;744;p18"/>
            <p:cNvSpPr/>
            <p:nvPr/>
          </p:nvSpPr>
          <p:spPr>
            <a:xfrm>
              <a:off x="870839" y="1984344"/>
              <a:ext cx="38060" cy="35802"/>
            </a:xfrm>
            <a:custGeom>
              <a:avLst/>
              <a:gdLst/>
              <a:ahLst/>
              <a:cxnLst/>
              <a:rect l="l" t="t" r="r" b="b"/>
              <a:pathLst>
                <a:path w="573" h="539" extrusionOk="0">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45" name="Google Shape;745;p18"/>
            <p:cNvSpPr/>
            <p:nvPr/>
          </p:nvSpPr>
          <p:spPr>
            <a:xfrm>
              <a:off x="369880" y="1765149"/>
              <a:ext cx="266221" cy="257254"/>
            </a:xfrm>
            <a:custGeom>
              <a:avLst/>
              <a:gdLst/>
              <a:ahLst/>
              <a:cxnLst/>
              <a:rect l="l" t="t" r="r" b="b"/>
              <a:pathLst>
                <a:path w="4008" h="3873" extrusionOk="0">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46" name="Google Shape;746;p18"/>
            <p:cNvSpPr/>
            <p:nvPr/>
          </p:nvSpPr>
          <p:spPr>
            <a:xfrm>
              <a:off x="305052" y="1677937"/>
              <a:ext cx="1538677" cy="673192"/>
            </a:xfrm>
            <a:custGeom>
              <a:avLst/>
              <a:gdLst/>
              <a:ahLst/>
              <a:cxnLst/>
              <a:rect l="l" t="t" r="r" b="b"/>
              <a:pathLst>
                <a:path w="23165" h="10135" extrusionOk="0">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47" name="Google Shape;747;p18"/>
            <p:cNvSpPr/>
            <p:nvPr/>
          </p:nvSpPr>
          <p:spPr>
            <a:xfrm>
              <a:off x="428066" y="1821077"/>
              <a:ext cx="143207" cy="156624"/>
            </a:xfrm>
            <a:custGeom>
              <a:avLst/>
              <a:gdLst/>
              <a:ahLst/>
              <a:cxnLst/>
              <a:rect l="l" t="t" r="r" b="b"/>
              <a:pathLst>
                <a:path w="2156" h="2358" extrusionOk="0">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48" name="Google Shape;748;p18"/>
            <p:cNvSpPr/>
            <p:nvPr/>
          </p:nvSpPr>
          <p:spPr>
            <a:xfrm>
              <a:off x="1586475" y="2076007"/>
              <a:ext cx="190168" cy="201327"/>
            </a:xfrm>
            <a:custGeom>
              <a:avLst/>
              <a:gdLst/>
              <a:ahLst/>
              <a:cxnLst/>
              <a:rect l="l" t="t" r="r" b="b"/>
              <a:pathLst>
                <a:path w="2863" h="3031" extrusionOk="0">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grpSp>
        <p:nvGrpSpPr>
          <p:cNvPr id="749" name="Google Shape;749;p18"/>
          <p:cNvGrpSpPr/>
          <p:nvPr/>
        </p:nvGrpSpPr>
        <p:grpSpPr>
          <a:xfrm>
            <a:off x="2444861" y="3871737"/>
            <a:ext cx="2459622" cy="1079998"/>
            <a:chOff x="1573057" y="5173288"/>
            <a:chExt cx="3285190" cy="1442497"/>
          </a:xfrm>
        </p:grpSpPr>
        <p:sp>
          <p:nvSpPr>
            <p:cNvPr id="750" name="Google Shape;750;p18"/>
            <p:cNvSpPr/>
            <p:nvPr/>
          </p:nvSpPr>
          <p:spPr>
            <a:xfrm>
              <a:off x="3688614" y="5616127"/>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51" name="Google Shape;751;p18"/>
            <p:cNvSpPr/>
            <p:nvPr/>
          </p:nvSpPr>
          <p:spPr>
            <a:xfrm>
              <a:off x="3581275" y="5472986"/>
              <a:ext cx="154366" cy="152108"/>
            </a:xfrm>
            <a:custGeom>
              <a:avLst/>
              <a:gdLst/>
              <a:ahLst/>
              <a:cxnLst/>
              <a:rect l="l" t="t" r="r" b="b"/>
              <a:pathLst>
                <a:path w="2324" h="2290" extrusionOk="0">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52" name="Google Shape;752;p18"/>
            <p:cNvSpPr/>
            <p:nvPr/>
          </p:nvSpPr>
          <p:spPr>
            <a:xfrm>
              <a:off x="3418009" y="6016389"/>
              <a:ext cx="40318" cy="38127"/>
            </a:xfrm>
            <a:custGeom>
              <a:avLst/>
              <a:gdLst/>
              <a:ahLst/>
              <a:cxnLst/>
              <a:rect l="l" t="t" r="r" b="b"/>
              <a:pathLst>
                <a:path w="607" h="574" extrusionOk="0">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53" name="Google Shape;753;p18"/>
            <p:cNvSpPr/>
            <p:nvPr/>
          </p:nvSpPr>
          <p:spPr>
            <a:xfrm>
              <a:off x="3744475" y="5765909"/>
              <a:ext cx="147724" cy="152174"/>
            </a:xfrm>
            <a:custGeom>
              <a:avLst/>
              <a:gdLst/>
              <a:ahLst/>
              <a:cxnLst/>
              <a:rect l="l" t="t" r="r" b="b"/>
              <a:pathLst>
                <a:path w="2224" h="2291" extrusionOk="0">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54" name="Google Shape;754;p18"/>
            <p:cNvSpPr/>
            <p:nvPr/>
          </p:nvSpPr>
          <p:spPr>
            <a:xfrm>
              <a:off x="3579017" y="5790552"/>
              <a:ext cx="158816" cy="149916"/>
            </a:xfrm>
            <a:custGeom>
              <a:avLst/>
              <a:gdLst/>
              <a:ahLst/>
              <a:cxnLst/>
              <a:rect l="l" t="t" r="r" b="b"/>
              <a:pathLst>
                <a:path w="2391" h="2257" extrusionOk="0">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55" name="Google Shape;755;p18"/>
            <p:cNvSpPr/>
            <p:nvPr/>
          </p:nvSpPr>
          <p:spPr>
            <a:xfrm>
              <a:off x="3527606" y="5636253"/>
              <a:ext cx="154366" cy="167783"/>
            </a:xfrm>
            <a:custGeom>
              <a:avLst/>
              <a:gdLst/>
              <a:ahLst/>
              <a:cxnLst/>
              <a:rect l="l" t="t" r="r" b="b"/>
              <a:pathLst>
                <a:path w="2324" h="2526" extrusionOk="0">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56" name="Google Shape;756;p18"/>
            <p:cNvSpPr/>
            <p:nvPr/>
          </p:nvSpPr>
          <p:spPr>
            <a:xfrm>
              <a:off x="3326346" y="5604901"/>
              <a:ext cx="33610" cy="44835"/>
            </a:xfrm>
            <a:custGeom>
              <a:avLst/>
              <a:gdLst/>
              <a:ahLst/>
              <a:cxnLst/>
              <a:rect l="l" t="t" r="r" b="b"/>
              <a:pathLst>
                <a:path w="506" h="675" extrusionOk="0">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57" name="Google Shape;757;p18"/>
            <p:cNvSpPr/>
            <p:nvPr/>
          </p:nvSpPr>
          <p:spPr>
            <a:xfrm>
              <a:off x="3259259" y="5517688"/>
              <a:ext cx="152108" cy="167783"/>
            </a:xfrm>
            <a:custGeom>
              <a:avLst/>
              <a:gdLst/>
              <a:ahLst/>
              <a:cxnLst/>
              <a:rect l="l" t="t" r="r" b="b"/>
              <a:pathLst>
                <a:path w="2290" h="2526" extrusionOk="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58" name="Google Shape;758;p18"/>
            <p:cNvSpPr/>
            <p:nvPr/>
          </p:nvSpPr>
          <p:spPr>
            <a:xfrm>
              <a:off x="2621869" y="5935884"/>
              <a:ext cx="138757" cy="152174"/>
            </a:xfrm>
            <a:custGeom>
              <a:avLst/>
              <a:gdLst/>
              <a:ahLst/>
              <a:cxnLst/>
              <a:rect l="l" t="t" r="r" b="b"/>
              <a:pathLst>
                <a:path w="2089" h="2291" extrusionOk="0">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59" name="Google Shape;759;p18"/>
            <p:cNvSpPr/>
            <p:nvPr/>
          </p:nvSpPr>
          <p:spPr>
            <a:xfrm>
              <a:off x="2626319" y="6152820"/>
              <a:ext cx="44835" cy="35868"/>
            </a:xfrm>
            <a:custGeom>
              <a:avLst/>
              <a:gdLst/>
              <a:ahLst/>
              <a:cxnLst/>
              <a:rect l="l" t="t" r="r" b="b"/>
              <a:pathLst>
                <a:path w="675" h="540" extrusionOk="0">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60" name="Google Shape;760;p18"/>
            <p:cNvSpPr/>
            <p:nvPr/>
          </p:nvSpPr>
          <p:spPr>
            <a:xfrm>
              <a:off x="2469827" y="6177397"/>
              <a:ext cx="35802" cy="35868"/>
            </a:xfrm>
            <a:custGeom>
              <a:avLst/>
              <a:gdLst/>
              <a:ahLst/>
              <a:cxnLst/>
              <a:rect l="l" t="t" r="r" b="b"/>
              <a:pathLst>
                <a:path w="539" h="540" extrusionOk="0">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61" name="Google Shape;761;p18"/>
            <p:cNvSpPr/>
            <p:nvPr/>
          </p:nvSpPr>
          <p:spPr>
            <a:xfrm>
              <a:off x="2568199" y="6101409"/>
              <a:ext cx="158883" cy="147657"/>
            </a:xfrm>
            <a:custGeom>
              <a:avLst/>
              <a:gdLst/>
              <a:ahLst/>
              <a:cxnLst/>
              <a:rect l="l" t="t" r="r" b="b"/>
              <a:pathLst>
                <a:path w="2392" h="2223" extrusionOk="0">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62" name="Google Shape;762;p18"/>
            <p:cNvSpPr/>
            <p:nvPr/>
          </p:nvSpPr>
          <p:spPr>
            <a:xfrm>
              <a:off x="2418350" y="6125986"/>
              <a:ext cx="145465" cy="147657"/>
            </a:xfrm>
            <a:custGeom>
              <a:avLst/>
              <a:gdLst/>
              <a:ahLst/>
              <a:cxnLst/>
              <a:rect l="l" t="t" r="r" b="b"/>
              <a:pathLst>
                <a:path w="2190" h="2223" extrusionOk="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63" name="Google Shape;763;p18"/>
            <p:cNvSpPr/>
            <p:nvPr/>
          </p:nvSpPr>
          <p:spPr>
            <a:xfrm>
              <a:off x="2409449" y="6143853"/>
              <a:ext cx="31351" cy="134240"/>
            </a:xfrm>
            <a:custGeom>
              <a:avLst/>
              <a:gdLst/>
              <a:ahLst/>
              <a:cxnLst/>
              <a:rect l="l" t="t" r="r" b="b"/>
              <a:pathLst>
                <a:path w="472" h="2021" extrusionOk="0">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64" name="Google Shape;764;p18"/>
            <p:cNvSpPr/>
            <p:nvPr/>
          </p:nvSpPr>
          <p:spPr>
            <a:xfrm>
              <a:off x="2518980" y="6011938"/>
              <a:ext cx="42577" cy="62703"/>
            </a:xfrm>
            <a:custGeom>
              <a:avLst/>
              <a:gdLst/>
              <a:ahLst/>
              <a:cxnLst/>
              <a:rect l="l" t="t" r="r" b="b"/>
              <a:pathLst>
                <a:path w="641" h="944" extrusionOk="0">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65" name="Google Shape;765;p18"/>
            <p:cNvSpPr/>
            <p:nvPr/>
          </p:nvSpPr>
          <p:spPr>
            <a:xfrm>
              <a:off x="2458602" y="5953819"/>
              <a:ext cx="156624" cy="156558"/>
            </a:xfrm>
            <a:custGeom>
              <a:avLst/>
              <a:gdLst/>
              <a:ahLst/>
              <a:cxnLst/>
              <a:rect l="l" t="t" r="r" b="b"/>
              <a:pathLst>
                <a:path w="2358" h="2357" extrusionOk="0">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66" name="Google Shape;766;p18"/>
            <p:cNvSpPr/>
            <p:nvPr/>
          </p:nvSpPr>
          <p:spPr>
            <a:xfrm>
              <a:off x="3051224" y="6025356"/>
              <a:ext cx="156624" cy="154366"/>
            </a:xfrm>
            <a:custGeom>
              <a:avLst/>
              <a:gdLst/>
              <a:ahLst/>
              <a:cxnLst/>
              <a:rect l="l" t="t" r="r" b="b"/>
              <a:pathLst>
                <a:path w="2358" h="2324" extrusionOk="0">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67" name="Google Shape;767;p18"/>
            <p:cNvSpPr/>
            <p:nvPr/>
          </p:nvSpPr>
          <p:spPr>
            <a:xfrm>
              <a:off x="3368790" y="5982845"/>
              <a:ext cx="158883" cy="145465"/>
            </a:xfrm>
            <a:custGeom>
              <a:avLst/>
              <a:gdLst/>
              <a:ahLst/>
              <a:cxnLst/>
              <a:rect l="l" t="t" r="r" b="b"/>
              <a:pathLst>
                <a:path w="2392" h="2190" extrusionOk="0">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68" name="Google Shape;768;p18"/>
            <p:cNvSpPr/>
            <p:nvPr/>
          </p:nvSpPr>
          <p:spPr>
            <a:xfrm>
              <a:off x="2729207" y="6072316"/>
              <a:ext cx="152174" cy="167783"/>
            </a:xfrm>
            <a:custGeom>
              <a:avLst/>
              <a:gdLst/>
              <a:ahLst/>
              <a:cxnLst/>
              <a:rect l="l" t="t" r="r" b="b"/>
              <a:pathLst>
                <a:path w="2291" h="2526" extrusionOk="0">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69" name="Google Shape;769;p18"/>
            <p:cNvSpPr/>
            <p:nvPr/>
          </p:nvSpPr>
          <p:spPr>
            <a:xfrm>
              <a:off x="2782877" y="6125986"/>
              <a:ext cx="42577" cy="51477"/>
            </a:xfrm>
            <a:custGeom>
              <a:avLst/>
              <a:gdLst/>
              <a:ahLst/>
              <a:cxnLst/>
              <a:rect l="l" t="t" r="r" b="b"/>
              <a:pathLst>
                <a:path w="641" h="775" extrusionOk="0">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70" name="Google Shape;770;p18"/>
            <p:cNvSpPr/>
            <p:nvPr/>
          </p:nvSpPr>
          <p:spPr>
            <a:xfrm>
              <a:off x="3418009" y="5499821"/>
              <a:ext cx="154366" cy="145399"/>
            </a:xfrm>
            <a:custGeom>
              <a:avLst/>
              <a:gdLst/>
              <a:ahLst/>
              <a:cxnLst/>
              <a:rect l="l" t="t" r="r" b="b"/>
              <a:pathLst>
                <a:path w="2324" h="2189" extrusionOk="0">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71" name="Google Shape;771;p18"/>
            <p:cNvSpPr/>
            <p:nvPr/>
          </p:nvSpPr>
          <p:spPr>
            <a:xfrm>
              <a:off x="1982286" y="5929176"/>
              <a:ext cx="49285" cy="55994"/>
            </a:xfrm>
            <a:custGeom>
              <a:avLst/>
              <a:gdLst/>
              <a:ahLst/>
              <a:cxnLst/>
              <a:rect l="l" t="t" r="r" b="b"/>
              <a:pathLst>
                <a:path w="742" h="843" extrusionOk="0">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72" name="Google Shape;772;p18"/>
            <p:cNvSpPr/>
            <p:nvPr/>
          </p:nvSpPr>
          <p:spPr>
            <a:xfrm>
              <a:off x="1906233" y="6354081"/>
              <a:ext cx="156624" cy="187909"/>
            </a:xfrm>
            <a:custGeom>
              <a:avLst/>
              <a:gdLst/>
              <a:ahLst/>
              <a:cxnLst/>
              <a:rect l="l" t="t" r="r" b="b"/>
              <a:pathLst>
                <a:path w="2358" h="2829" extrusionOk="0">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73" name="Google Shape;773;p18"/>
            <p:cNvSpPr/>
            <p:nvPr/>
          </p:nvSpPr>
          <p:spPr>
            <a:xfrm>
              <a:off x="1977836" y="6029806"/>
              <a:ext cx="158816" cy="149916"/>
            </a:xfrm>
            <a:custGeom>
              <a:avLst/>
              <a:gdLst/>
              <a:ahLst/>
              <a:cxnLst/>
              <a:rect l="l" t="t" r="r" b="b"/>
              <a:pathLst>
                <a:path w="2391" h="2257" extrusionOk="0">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74" name="Google Shape;774;p18"/>
            <p:cNvSpPr/>
            <p:nvPr/>
          </p:nvSpPr>
          <p:spPr>
            <a:xfrm>
              <a:off x="1926359" y="5875506"/>
              <a:ext cx="152174" cy="167783"/>
            </a:xfrm>
            <a:custGeom>
              <a:avLst/>
              <a:gdLst/>
              <a:ahLst/>
              <a:cxnLst/>
              <a:rect l="l" t="t" r="r" b="b"/>
              <a:pathLst>
                <a:path w="2291" h="2526" extrusionOk="0">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75" name="Google Shape;775;p18"/>
            <p:cNvSpPr/>
            <p:nvPr/>
          </p:nvSpPr>
          <p:spPr>
            <a:xfrm>
              <a:off x="2946143" y="5571358"/>
              <a:ext cx="147657" cy="147657"/>
            </a:xfrm>
            <a:custGeom>
              <a:avLst/>
              <a:gdLst/>
              <a:ahLst/>
              <a:cxnLst/>
              <a:rect l="l" t="t" r="r" b="b"/>
              <a:pathLst>
                <a:path w="2223" h="2223" extrusionOk="0">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76" name="Google Shape;776;p18"/>
            <p:cNvSpPr/>
            <p:nvPr/>
          </p:nvSpPr>
          <p:spPr>
            <a:xfrm>
              <a:off x="1745224" y="6383174"/>
              <a:ext cx="161075" cy="170042"/>
            </a:xfrm>
            <a:custGeom>
              <a:avLst/>
              <a:gdLst/>
              <a:ahLst/>
              <a:cxnLst/>
              <a:rect l="l" t="t" r="r" b="b"/>
              <a:pathLst>
                <a:path w="2425" h="2560" extrusionOk="0">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77" name="Google Shape;777;p18"/>
            <p:cNvSpPr/>
            <p:nvPr/>
          </p:nvSpPr>
          <p:spPr>
            <a:xfrm>
              <a:off x="4267818" y="5524397"/>
              <a:ext cx="590430" cy="979599"/>
            </a:xfrm>
            <a:custGeom>
              <a:avLst/>
              <a:gdLst/>
              <a:ahLst/>
              <a:cxnLst/>
              <a:rect l="l" t="t" r="r" b="b"/>
              <a:pathLst>
                <a:path w="8889" h="14748" extrusionOk="0">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78" name="Google Shape;778;p18"/>
            <p:cNvSpPr/>
            <p:nvPr/>
          </p:nvSpPr>
          <p:spPr>
            <a:xfrm>
              <a:off x="2458602" y="5638445"/>
              <a:ext cx="152174" cy="165591"/>
            </a:xfrm>
            <a:custGeom>
              <a:avLst/>
              <a:gdLst/>
              <a:ahLst/>
              <a:cxnLst/>
              <a:rect l="l" t="t" r="r" b="b"/>
              <a:pathLst>
                <a:path w="2291" h="2493" extrusionOk="0">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79" name="Google Shape;779;p18"/>
            <p:cNvSpPr/>
            <p:nvPr/>
          </p:nvSpPr>
          <p:spPr>
            <a:xfrm>
              <a:off x="2617418" y="5618318"/>
              <a:ext cx="154366" cy="147657"/>
            </a:xfrm>
            <a:custGeom>
              <a:avLst/>
              <a:gdLst/>
              <a:ahLst/>
              <a:cxnLst/>
              <a:rect l="l" t="t" r="r" b="b"/>
              <a:pathLst>
                <a:path w="2324" h="2223" extrusionOk="0">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80" name="Google Shape;780;p18"/>
            <p:cNvSpPr/>
            <p:nvPr/>
          </p:nvSpPr>
          <p:spPr>
            <a:xfrm>
              <a:off x="2143294" y="5913567"/>
              <a:ext cx="51544" cy="42510"/>
            </a:xfrm>
            <a:custGeom>
              <a:avLst/>
              <a:gdLst/>
              <a:ahLst/>
              <a:cxnLst/>
              <a:rect l="l" t="t" r="r" b="b"/>
              <a:pathLst>
                <a:path w="776" h="640" extrusionOk="0">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81" name="Google Shape;781;p18"/>
            <p:cNvSpPr/>
            <p:nvPr/>
          </p:nvSpPr>
          <p:spPr>
            <a:xfrm>
              <a:off x="2780685" y="5591484"/>
              <a:ext cx="154366" cy="152174"/>
            </a:xfrm>
            <a:custGeom>
              <a:avLst/>
              <a:gdLst/>
              <a:ahLst/>
              <a:cxnLst/>
              <a:rect l="l" t="t" r="r" b="b"/>
              <a:pathLst>
                <a:path w="2324" h="2291" extrusionOk="0">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82" name="Google Shape;782;p18"/>
            <p:cNvSpPr/>
            <p:nvPr/>
          </p:nvSpPr>
          <p:spPr>
            <a:xfrm>
              <a:off x="2845513" y="5676505"/>
              <a:ext cx="26901" cy="40318"/>
            </a:xfrm>
            <a:custGeom>
              <a:avLst/>
              <a:gdLst/>
              <a:ahLst/>
              <a:cxnLst/>
              <a:rect l="l" t="t" r="r" b="b"/>
              <a:pathLst>
                <a:path w="405" h="607" extrusionOk="0">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83" name="Google Shape;783;p18"/>
            <p:cNvSpPr/>
            <p:nvPr/>
          </p:nvSpPr>
          <p:spPr>
            <a:xfrm>
              <a:off x="2686697" y="5701081"/>
              <a:ext cx="33676" cy="40318"/>
            </a:xfrm>
            <a:custGeom>
              <a:avLst/>
              <a:gdLst/>
              <a:ahLst/>
              <a:cxnLst/>
              <a:rect l="l" t="t" r="r" b="b"/>
              <a:pathLst>
                <a:path w="507" h="607" extrusionOk="0">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84" name="Google Shape;784;p18"/>
            <p:cNvSpPr/>
            <p:nvPr/>
          </p:nvSpPr>
          <p:spPr>
            <a:xfrm>
              <a:off x="2087367" y="5855380"/>
              <a:ext cx="154432" cy="147657"/>
            </a:xfrm>
            <a:custGeom>
              <a:avLst/>
              <a:gdLst/>
              <a:ahLst/>
              <a:cxnLst/>
              <a:rect l="l" t="t" r="r" b="b"/>
              <a:pathLst>
                <a:path w="2325" h="2223" extrusionOk="0">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85" name="Google Shape;785;p18"/>
            <p:cNvSpPr/>
            <p:nvPr/>
          </p:nvSpPr>
          <p:spPr>
            <a:xfrm>
              <a:off x="2523497" y="5721207"/>
              <a:ext cx="40318" cy="58186"/>
            </a:xfrm>
            <a:custGeom>
              <a:avLst/>
              <a:gdLst/>
              <a:ahLst/>
              <a:cxnLst/>
              <a:rect l="l" t="t" r="r" b="b"/>
              <a:pathLst>
                <a:path w="607" h="876" extrusionOk="0">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86" name="Google Shape;786;p18"/>
            <p:cNvSpPr/>
            <p:nvPr/>
          </p:nvSpPr>
          <p:spPr>
            <a:xfrm>
              <a:off x="2145553" y="5692114"/>
              <a:ext cx="147657" cy="145465"/>
            </a:xfrm>
            <a:custGeom>
              <a:avLst/>
              <a:gdLst/>
              <a:ahLst/>
              <a:cxnLst/>
              <a:rect l="l" t="t" r="r" b="b"/>
              <a:pathLst>
                <a:path w="2223" h="2190" extrusionOk="0">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87" name="Google Shape;787;p18"/>
            <p:cNvSpPr/>
            <p:nvPr/>
          </p:nvSpPr>
          <p:spPr>
            <a:xfrm>
              <a:off x="1725098" y="5989554"/>
              <a:ext cx="64961" cy="53736"/>
            </a:xfrm>
            <a:custGeom>
              <a:avLst/>
              <a:gdLst/>
              <a:ahLst/>
              <a:cxnLst/>
              <a:rect l="l" t="t" r="r" b="b"/>
              <a:pathLst>
                <a:path w="978" h="809" extrusionOk="0">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88" name="Google Shape;788;p18"/>
            <p:cNvSpPr/>
            <p:nvPr/>
          </p:nvSpPr>
          <p:spPr>
            <a:xfrm>
              <a:off x="2639736" y="5506529"/>
              <a:ext cx="161141" cy="111855"/>
            </a:xfrm>
            <a:custGeom>
              <a:avLst/>
              <a:gdLst/>
              <a:ahLst/>
              <a:cxnLst/>
              <a:rect l="l" t="t" r="r" b="b"/>
              <a:pathLst>
                <a:path w="2426" h="1684" extrusionOk="0">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89" name="Google Shape;789;p18"/>
            <p:cNvSpPr/>
            <p:nvPr/>
          </p:nvSpPr>
          <p:spPr>
            <a:xfrm>
              <a:off x="2798552" y="5484145"/>
              <a:ext cx="161075" cy="111922"/>
            </a:xfrm>
            <a:custGeom>
              <a:avLst/>
              <a:gdLst/>
              <a:ahLst/>
              <a:cxnLst/>
              <a:rect l="l" t="t" r="r" b="b"/>
              <a:pathLst>
                <a:path w="2425" h="1685" extrusionOk="0">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90" name="Google Shape;790;p18"/>
            <p:cNvSpPr/>
            <p:nvPr/>
          </p:nvSpPr>
          <p:spPr>
            <a:xfrm>
              <a:off x="3462711" y="5390224"/>
              <a:ext cx="152174" cy="100697"/>
            </a:xfrm>
            <a:custGeom>
              <a:avLst/>
              <a:gdLst/>
              <a:ahLst/>
              <a:cxnLst/>
              <a:rect l="l" t="t" r="r" b="b"/>
              <a:pathLst>
                <a:path w="2291" h="1516" extrusionOk="0">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91" name="Google Shape;791;p18"/>
            <p:cNvSpPr/>
            <p:nvPr/>
          </p:nvSpPr>
          <p:spPr>
            <a:xfrm>
              <a:off x="2979687" y="5457310"/>
              <a:ext cx="145399" cy="111922"/>
            </a:xfrm>
            <a:custGeom>
              <a:avLst/>
              <a:gdLst/>
              <a:ahLst/>
              <a:cxnLst/>
              <a:rect l="l" t="t" r="r" b="b"/>
              <a:pathLst>
                <a:path w="2189" h="1685" extrusionOk="0">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92" name="Google Shape;792;p18"/>
            <p:cNvSpPr/>
            <p:nvPr/>
          </p:nvSpPr>
          <p:spPr>
            <a:xfrm>
              <a:off x="2304303" y="5557940"/>
              <a:ext cx="163333" cy="105213"/>
            </a:xfrm>
            <a:custGeom>
              <a:avLst/>
              <a:gdLst/>
              <a:ahLst/>
              <a:cxnLst/>
              <a:rect l="l" t="t" r="r" b="b"/>
              <a:pathLst>
                <a:path w="2459" h="1584" extrusionOk="0">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93" name="Google Shape;793;p18"/>
            <p:cNvSpPr/>
            <p:nvPr/>
          </p:nvSpPr>
          <p:spPr>
            <a:xfrm>
              <a:off x="3299511" y="5412608"/>
              <a:ext cx="156558" cy="102955"/>
            </a:xfrm>
            <a:custGeom>
              <a:avLst/>
              <a:gdLst/>
              <a:ahLst/>
              <a:cxnLst/>
              <a:rect l="l" t="t" r="r" b="b"/>
              <a:pathLst>
                <a:path w="2357" h="1550" extrusionOk="0">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94" name="Google Shape;794;p18"/>
            <p:cNvSpPr/>
            <p:nvPr/>
          </p:nvSpPr>
          <p:spPr>
            <a:xfrm>
              <a:off x="3136244" y="5437184"/>
              <a:ext cx="156624" cy="102955"/>
            </a:xfrm>
            <a:custGeom>
              <a:avLst/>
              <a:gdLst/>
              <a:ahLst/>
              <a:cxnLst/>
              <a:rect l="l" t="t" r="r" b="b"/>
              <a:pathLst>
                <a:path w="2358" h="1550" extrusionOk="0">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95" name="Google Shape;795;p18"/>
            <p:cNvSpPr/>
            <p:nvPr/>
          </p:nvSpPr>
          <p:spPr>
            <a:xfrm>
              <a:off x="1807861" y="5638445"/>
              <a:ext cx="152108" cy="100697"/>
            </a:xfrm>
            <a:custGeom>
              <a:avLst/>
              <a:gdLst/>
              <a:ahLst/>
              <a:cxnLst/>
              <a:rect l="l" t="t" r="r" b="b"/>
              <a:pathLst>
                <a:path w="2290" h="1516" extrusionOk="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96" name="Google Shape;796;p18"/>
            <p:cNvSpPr/>
            <p:nvPr/>
          </p:nvSpPr>
          <p:spPr>
            <a:xfrm>
              <a:off x="1971127" y="5607160"/>
              <a:ext cx="163267" cy="107405"/>
            </a:xfrm>
            <a:custGeom>
              <a:avLst/>
              <a:gdLst/>
              <a:ahLst/>
              <a:cxnLst/>
              <a:rect l="l" t="t" r="r" b="b"/>
              <a:pathLst>
                <a:path w="2458" h="1617" extrusionOk="0">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97" name="Google Shape;797;p18"/>
            <p:cNvSpPr/>
            <p:nvPr/>
          </p:nvSpPr>
          <p:spPr>
            <a:xfrm>
              <a:off x="1816828" y="5739075"/>
              <a:ext cx="154366" cy="147724"/>
            </a:xfrm>
            <a:custGeom>
              <a:avLst/>
              <a:gdLst/>
              <a:ahLst/>
              <a:cxnLst/>
              <a:rect l="l" t="t" r="r" b="b"/>
              <a:pathLst>
                <a:path w="2324" h="2224" extrusionOk="0">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98" name="Google Shape;798;p18"/>
            <p:cNvSpPr/>
            <p:nvPr/>
          </p:nvSpPr>
          <p:spPr>
            <a:xfrm>
              <a:off x="2047115" y="5783843"/>
              <a:ext cx="42577" cy="51477"/>
            </a:xfrm>
            <a:custGeom>
              <a:avLst/>
              <a:gdLst/>
              <a:ahLst/>
              <a:cxnLst/>
              <a:rect l="l" t="t" r="r" b="b"/>
              <a:pathLst>
                <a:path w="641" h="775" extrusionOk="0">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799" name="Google Shape;799;p18"/>
            <p:cNvSpPr/>
            <p:nvPr/>
          </p:nvSpPr>
          <p:spPr>
            <a:xfrm>
              <a:off x="2136586" y="5584775"/>
              <a:ext cx="158883" cy="107405"/>
            </a:xfrm>
            <a:custGeom>
              <a:avLst/>
              <a:gdLst/>
              <a:ahLst/>
              <a:cxnLst/>
              <a:rect l="l" t="t" r="r" b="b"/>
              <a:pathLst>
                <a:path w="2392" h="1617" extrusionOk="0">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00" name="Google Shape;800;p18"/>
            <p:cNvSpPr/>
            <p:nvPr/>
          </p:nvSpPr>
          <p:spPr>
            <a:xfrm>
              <a:off x="1980028" y="5712240"/>
              <a:ext cx="154366" cy="152174"/>
            </a:xfrm>
            <a:custGeom>
              <a:avLst/>
              <a:gdLst/>
              <a:ahLst/>
              <a:cxnLst/>
              <a:rect l="l" t="t" r="r" b="b"/>
              <a:pathLst>
                <a:path w="2324" h="2291" extrusionOk="0">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01" name="Google Shape;801;p18"/>
            <p:cNvSpPr/>
            <p:nvPr/>
          </p:nvSpPr>
          <p:spPr>
            <a:xfrm>
              <a:off x="2357972" y="5739075"/>
              <a:ext cx="44835" cy="49285"/>
            </a:xfrm>
            <a:custGeom>
              <a:avLst/>
              <a:gdLst/>
              <a:ahLst/>
              <a:cxnLst/>
              <a:rect l="l" t="t" r="r" b="b"/>
              <a:pathLst>
                <a:path w="675" h="742" extrusionOk="0">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02" name="Google Shape;802;p18"/>
            <p:cNvSpPr/>
            <p:nvPr/>
          </p:nvSpPr>
          <p:spPr>
            <a:xfrm>
              <a:off x="2297594" y="5667538"/>
              <a:ext cx="156624" cy="147657"/>
            </a:xfrm>
            <a:custGeom>
              <a:avLst/>
              <a:gdLst/>
              <a:ahLst/>
              <a:cxnLst/>
              <a:rect l="l" t="t" r="r" b="b"/>
              <a:pathLst>
                <a:path w="2358" h="2223" extrusionOk="0">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03" name="Google Shape;803;p18"/>
            <p:cNvSpPr/>
            <p:nvPr/>
          </p:nvSpPr>
          <p:spPr>
            <a:xfrm>
              <a:off x="2472019" y="5535622"/>
              <a:ext cx="158883" cy="105147"/>
            </a:xfrm>
            <a:custGeom>
              <a:avLst/>
              <a:gdLst/>
              <a:ahLst/>
              <a:cxnLst/>
              <a:rect l="l" t="t" r="r" b="b"/>
              <a:pathLst>
                <a:path w="2392" h="1583" extrusionOk="0">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04" name="Google Shape;804;p18"/>
            <p:cNvSpPr/>
            <p:nvPr/>
          </p:nvSpPr>
          <p:spPr>
            <a:xfrm>
              <a:off x="3981537" y="6166238"/>
              <a:ext cx="29159" cy="42577"/>
            </a:xfrm>
            <a:custGeom>
              <a:avLst/>
              <a:gdLst/>
              <a:ahLst/>
              <a:cxnLst/>
              <a:rect l="l" t="t" r="r" b="b"/>
              <a:pathLst>
                <a:path w="439" h="641" extrusionOk="0">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05" name="Google Shape;805;p18"/>
            <p:cNvSpPr/>
            <p:nvPr/>
          </p:nvSpPr>
          <p:spPr>
            <a:xfrm>
              <a:off x="3921159" y="6163979"/>
              <a:ext cx="18000" cy="78379"/>
            </a:xfrm>
            <a:custGeom>
              <a:avLst/>
              <a:gdLst/>
              <a:ahLst/>
              <a:cxnLst/>
              <a:rect l="l" t="t" r="r" b="b"/>
              <a:pathLst>
                <a:path w="271" h="1180" extrusionOk="0">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06" name="Google Shape;806;p18"/>
            <p:cNvSpPr/>
            <p:nvPr/>
          </p:nvSpPr>
          <p:spPr>
            <a:xfrm>
              <a:off x="3921159" y="6132694"/>
              <a:ext cx="154366" cy="102955"/>
            </a:xfrm>
            <a:custGeom>
              <a:avLst/>
              <a:gdLst/>
              <a:ahLst/>
              <a:cxnLst/>
              <a:rect l="l" t="t" r="r" b="b"/>
              <a:pathLst>
                <a:path w="2324" h="1550" extrusionOk="0">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07" name="Google Shape;807;p18"/>
            <p:cNvSpPr/>
            <p:nvPr/>
          </p:nvSpPr>
          <p:spPr>
            <a:xfrm>
              <a:off x="3804920" y="6112568"/>
              <a:ext cx="49219" cy="31351"/>
            </a:xfrm>
            <a:custGeom>
              <a:avLst/>
              <a:gdLst/>
              <a:ahLst/>
              <a:cxnLst/>
              <a:rect l="l" t="t" r="r" b="b"/>
              <a:pathLst>
                <a:path w="741" h="472" extrusionOk="0">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08" name="Google Shape;808;p18"/>
            <p:cNvSpPr/>
            <p:nvPr/>
          </p:nvSpPr>
          <p:spPr>
            <a:xfrm>
              <a:off x="3623719" y="5358939"/>
              <a:ext cx="165591" cy="109664"/>
            </a:xfrm>
            <a:custGeom>
              <a:avLst/>
              <a:gdLst/>
              <a:ahLst/>
              <a:cxnLst/>
              <a:rect l="l" t="t" r="r" b="b"/>
              <a:pathLst>
                <a:path w="2493" h="1651" extrusionOk="0">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09" name="Google Shape;809;p18"/>
            <p:cNvSpPr/>
            <p:nvPr/>
          </p:nvSpPr>
          <p:spPr>
            <a:xfrm>
              <a:off x="3753442" y="6081283"/>
              <a:ext cx="154366" cy="181201"/>
            </a:xfrm>
            <a:custGeom>
              <a:avLst/>
              <a:gdLst/>
              <a:ahLst/>
              <a:cxnLst/>
              <a:rect l="l" t="t" r="r" b="b"/>
              <a:pathLst>
                <a:path w="2324" h="2728" extrusionOk="0">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10" name="Google Shape;810;p18"/>
            <p:cNvSpPr/>
            <p:nvPr/>
          </p:nvSpPr>
          <p:spPr>
            <a:xfrm>
              <a:off x="3818337" y="6190814"/>
              <a:ext cx="47027" cy="31418"/>
            </a:xfrm>
            <a:custGeom>
              <a:avLst/>
              <a:gdLst/>
              <a:ahLst/>
              <a:cxnLst/>
              <a:rect l="l" t="t" r="r" b="b"/>
              <a:pathLst>
                <a:path w="708" h="473" extrusionOk="0">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11" name="Google Shape;811;p18"/>
            <p:cNvSpPr/>
            <p:nvPr/>
          </p:nvSpPr>
          <p:spPr>
            <a:xfrm>
              <a:off x="3605851" y="6172946"/>
              <a:ext cx="154366" cy="107405"/>
            </a:xfrm>
            <a:custGeom>
              <a:avLst/>
              <a:gdLst/>
              <a:ahLst/>
              <a:cxnLst/>
              <a:rect l="l" t="t" r="r" b="b"/>
              <a:pathLst>
                <a:path w="2324" h="1617" extrusionOk="0">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12" name="Google Shape;812;p18"/>
            <p:cNvSpPr/>
            <p:nvPr/>
          </p:nvSpPr>
          <p:spPr>
            <a:xfrm>
              <a:off x="3735575" y="5441701"/>
              <a:ext cx="239320" cy="154366"/>
            </a:xfrm>
            <a:custGeom>
              <a:avLst/>
              <a:gdLst/>
              <a:ahLst/>
              <a:cxnLst/>
              <a:rect l="l" t="t" r="r" b="b"/>
              <a:pathLst>
                <a:path w="3603" h="2324" extrusionOk="0">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13" name="Google Shape;813;p18"/>
            <p:cNvSpPr/>
            <p:nvPr/>
          </p:nvSpPr>
          <p:spPr>
            <a:xfrm>
              <a:off x="3874198" y="5517688"/>
              <a:ext cx="62703" cy="42577"/>
            </a:xfrm>
            <a:custGeom>
              <a:avLst/>
              <a:gdLst/>
              <a:ahLst/>
              <a:cxnLst/>
              <a:rect l="l" t="t" r="r" b="b"/>
              <a:pathLst>
                <a:path w="944" h="641" extrusionOk="0">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14" name="Google Shape;814;p18"/>
            <p:cNvSpPr/>
            <p:nvPr/>
          </p:nvSpPr>
          <p:spPr>
            <a:xfrm>
              <a:off x="3791436" y="5336554"/>
              <a:ext cx="156624" cy="109664"/>
            </a:xfrm>
            <a:custGeom>
              <a:avLst/>
              <a:gdLst/>
              <a:ahLst/>
              <a:cxnLst/>
              <a:rect l="l" t="t" r="r" b="b"/>
              <a:pathLst>
                <a:path w="2358" h="1651" extrusionOk="0">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15" name="Google Shape;815;p18"/>
            <p:cNvSpPr/>
            <p:nvPr/>
          </p:nvSpPr>
          <p:spPr>
            <a:xfrm>
              <a:off x="3912258" y="5671988"/>
              <a:ext cx="60444" cy="55994"/>
            </a:xfrm>
            <a:custGeom>
              <a:avLst/>
              <a:gdLst/>
              <a:ahLst/>
              <a:cxnLst/>
              <a:rect l="l" t="t" r="r" b="b"/>
              <a:pathLst>
                <a:path w="910" h="843" extrusionOk="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16" name="Google Shape;816;p18"/>
            <p:cNvSpPr/>
            <p:nvPr/>
          </p:nvSpPr>
          <p:spPr>
            <a:xfrm>
              <a:off x="3686356" y="5895632"/>
              <a:ext cx="355626" cy="192426"/>
            </a:xfrm>
            <a:custGeom>
              <a:avLst/>
              <a:gdLst/>
              <a:ahLst/>
              <a:cxnLst/>
              <a:rect l="l" t="t" r="r" b="b"/>
              <a:pathLst>
                <a:path w="5354" h="2897" extrusionOk="0">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17" name="Google Shape;817;p18"/>
            <p:cNvSpPr/>
            <p:nvPr/>
          </p:nvSpPr>
          <p:spPr>
            <a:xfrm>
              <a:off x="3842913" y="5591484"/>
              <a:ext cx="185651" cy="297506"/>
            </a:xfrm>
            <a:custGeom>
              <a:avLst/>
              <a:gdLst/>
              <a:ahLst/>
              <a:cxnLst/>
              <a:rect l="l" t="t" r="r" b="b"/>
              <a:pathLst>
                <a:path w="2795" h="4479" extrusionOk="0">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18" name="Google Shape;818;p18"/>
            <p:cNvSpPr/>
            <p:nvPr/>
          </p:nvSpPr>
          <p:spPr>
            <a:xfrm>
              <a:off x="1725098" y="6217649"/>
              <a:ext cx="199135" cy="161141"/>
            </a:xfrm>
            <a:custGeom>
              <a:avLst/>
              <a:gdLst/>
              <a:ahLst/>
              <a:cxnLst/>
              <a:rect l="l" t="t" r="r" b="b"/>
              <a:pathLst>
                <a:path w="2998" h="2426" extrusionOk="0">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19" name="Google Shape;819;p18"/>
            <p:cNvSpPr/>
            <p:nvPr/>
          </p:nvSpPr>
          <p:spPr>
            <a:xfrm>
              <a:off x="1644594" y="5658571"/>
              <a:ext cx="156624" cy="102955"/>
            </a:xfrm>
            <a:custGeom>
              <a:avLst/>
              <a:gdLst/>
              <a:ahLst/>
              <a:cxnLst/>
              <a:rect l="l" t="t" r="r" b="b"/>
              <a:pathLst>
                <a:path w="2358" h="1550" extrusionOk="0">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20" name="Google Shape;820;p18"/>
            <p:cNvSpPr/>
            <p:nvPr/>
          </p:nvSpPr>
          <p:spPr>
            <a:xfrm>
              <a:off x="3666230" y="6210940"/>
              <a:ext cx="26901" cy="40318"/>
            </a:xfrm>
            <a:custGeom>
              <a:avLst/>
              <a:gdLst/>
              <a:ahLst/>
              <a:cxnLst/>
              <a:rect l="l" t="t" r="r" b="b"/>
              <a:pathLst>
                <a:path w="405" h="607" extrusionOk="0">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21" name="Google Shape;821;p18"/>
            <p:cNvSpPr/>
            <p:nvPr/>
          </p:nvSpPr>
          <p:spPr>
            <a:xfrm>
              <a:off x="1573057" y="5173288"/>
              <a:ext cx="2549428" cy="1442497"/>
            </a:xfrm>
            <a:custGeom>
              <a:avLst/>
              <a:gdLst/>
              <a:ahLst/>
              <a:cxnLst/>
              <a:rect l="l" t="t" r="r" b="b"/>
              <a:pathLst>
                <a:path w="38382" h="21717" extrusionOk="0">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22" name="Google Shape;822;p18"/>
            <p:cNvSpPr/>
            <p:nvPr/>
          </p:nvSpPr>
          <p:spPr>
            <a:xfrm>
              <a:off x="1655820" y="5757009"/>
              <a:ext cx="154366" cy="167783"/>
            </a:xfrm>
            <a:custGeom>
              <a:avLst/>
              <a:gdLst/>
              <a:ahLst/>
              <a:cxnLst/>
              <a:rect l="l" t="t" r="r" b="b"/>
              <a:pathLst>
                <a:path w="2324" h="2526" extrusionOk="0">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23" name="Google Shape;823;p18"/>
            <p:cNvSpPr/>
            <p:nvPr/>
          </p:nvSpPr>
          <p:spPr>
            <a:xfrm>
              <a:off x="1704972" y="6058899"/>
              <a:ext cx="275122" cy="167783"/>
            </a:xfrm>
            <a:custGeom>
              <a:avLst/>
              <a:gdLst/>
              <a:ahLst/>
              <a:cxnLst/>
              <a:rect l="l" t="t" r="r" b="b"/>
              <a:pathLst>
                <a:path w="4142" h="2526" extrusionOk="0">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24" name="Google Shape;824;p18"/>
            <p:cNvSpPr/>
            <p:nvPr/>
          </p:nvSpPr>
          <p:spPr>
            <a:xfrm>
              <a:off x="1678138" y="5897891"/>
              <a:ext cx="239387" cy="167783"/>
            </a:xfrm>
            <a:custGeom>
              <a:avLst/>
              <a:gdLst/>
              <a:ahLst/>
              <a:cxnLst/>
              <a:rect l="l" t="t" r="r" b="b"/>
              <a:pathLst>
                <a:path w="3604" h="2526" extrusionOk="0">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25" name="Google Shape;825;p18"/>
            <p:cNvSpPr/>
            <p:nvPr/>
          </p:nvSpPr>
          <p:spPr>
            <a:xfrm>
              <a:off x="2749333" y="5935884"/>
              <a:ext cx="22451" cy="134240"/>
            </a:xfrm>
            <a:custGeom>
              <a:avLst/>
              <a:gdLst/>
              <a:ahLst/>
              <a:cxnLst/>
              <a:rect l="l" t="t" r="r" b="b"/>
              <a:pathLst>
                <a:path w="338" h="2021" extrusionOk="0">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26" name="Google Shape;826;p18"/>
            <p:cNvSpPr/>
            <p:nvPr/>
          </p:nvSpPr>
          <p:spPr>
            <a:xfrm>
              <a:off x="3216748" y="5689922"/>
              <a:ext cx="147657" cy="147657"/>
            </a:xfrm>
            <a:custGeom>
              <a:avLst/>
              <a:gdLst/>
              <a:ahLst/>
              <a:cxnLst/>
              <a:rect l="l" t="t" r="r" b="b"/>
              <a:pathLst>
                <a:path w="2223" h="2223" extrusionOk="0">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27" name="Google Shape;827;p18"/>
            <p:cNvSpPr/>
            <p:nvPr/>
          </p:nvSpPr>
          <p:spPr>
            <a:xfrm>
              <a:off x="3418009" y="5721207"/>
              <a:ext cx="49285" cy="42577"/>
            </a:xfrm>
            <a:custGeom>
              <a:avLst/>
              <a:gdLst/>
              <a:ahLst/>
              <a:cxnLst/>
              <a:rect l="l" t="t" r="r" b="b"/>
              <a:pathLst>
                <a:path w="742" h="641" extrusionOk="0">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28" name="Google Shape;828;p18"/>
            <p:cNvSpPr/>
            <p:nvPr/>
          </p:nvSpPr>
          <p:spPr>
            <a:xfrm>
              <a:off x="3549924" y="5815128"/>
              <a:ext cx="24709" cy="134240"/>
            </a:xfrm>
            <a:custGeom>
              <a:avLst/>
              <a:gdLst/>
              <a:ahLst/>
              <a:cxnLst/>
              <a:rect l="l" t="t" r="r" b="b"/>
              <a:pathLst>
                <a:path w="372" h="2021" extrusionOk="0">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29" name="Google Shape;829;p18"/>
            <p:cNvSpPr/>
            <p:nvPr/>
          </p:nvSpPr>
          <p:spPr>
            <a:xfrm>
              <a:off x="3368790" y="5665279"/>
              <a:ext cx="156624" cy="147724"/>
            </a:xfrm>
            <a:custGeom>
              <a:avLst/>
              <a:gdLst/>
              <a:ahLst/>
              <a:cxnLst/>
              <a:rect l="l" t="t" r="r" b="b"/>
              <a:pathLst>
                <a:path w="2358" h="2224" extrusionOk="0">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30" name="Google Shape;830;p18"/>
            <p:cNvSpPr/>
            <p:nvPr/>
          </p:nvSpPr>
          <p:spPr>
            <a:xfrm>
              <a:off x="3422459" y="5815128"/>
              <a:ext cx="138757" cy="154366"/>
            </a:xfrm>
            <a:custGeom>
              <a:avLst/>
              <a:gdLst/>
              <a:ahLst/>
              <a:cxnLst/>
              <a:rect l="l" t="t" r="r" b="b"/>
              <a:pathLst>
                <a:path w="2089" h="2324" extrusionOk="0">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31" name="Google Shape;831;p18"/>
            <p:cNvSpPr/>
            <p:nvPr/>
          </p:nvSpPr>
          <p:spPr>
            <a:xfrm>
              <a:off x="3212232" y="6025356"/>
              <a:ext cx="29159" cy="131982"/>
            </a:xfrm>
            <a:custGeom>
              <a:avLst/>
              <a:gdLst/>
              <a:ahLst/>
              <a:cxnLst/>
              <a:rect l="l" t="t" r="r" b="b"/>
              <a:pathLst>
                <a:path w="439" h="1987" extrusionOk="0">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32" name="Google Shape;832;p18"/>
            <p:cNvSpPr/>
            <p:nvPr/>
          </p:nvSpPr>
          <p:spPr>
            <a:xfrm>
              <a:off x="3236875" y="6161787"/>
              <a:ext cx="156624" cy="26901"/>
            </a:xfrm>
            <a:custGeom>
              <a:avLst/>
              <a:gdLst/>
              <a:ahLst/>
              <a:cxnLst/>
              <a:rect l="l" t="t" r="r" b="b"/>
              <a:pathLst>
                <a:path w="2358" h="405" extrusionOk="0">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33" name="Google Shape;833;p18"/>
            <p:cNvSpPr/>
            <p:nvPr/>
          </p:nvSpPr>
          <p:spPr>
            <a:xfrm>
              <a:off x="3010972" y="5651862"/>
              <a:ext cx="29159" cy="44835"/>
            </a:xfrm>
            <a:custGeom>
              <a:avLst/>
              <a:gdLst/>
              <a:ahLst/>
              <a:cxnLst/>
              <a:rect l="l" t="t" r="r" b="b"/>
              <a:pathLst>
                <a:path w="439" h="675" extrusionOk="0">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34" name="Google Shape;834;p18"/>
            <p:cNvSpPr/>
            <p:nvPr/>
          </p:nvSpPr>
          <p:spPr>
            <a:xfrm>
              <a:off x="3257001" y="6038773"/>
              <a:ext cx="51477" cy="29159"/>
            </a:xfrm>
            <a:custGeom>
              <a:avLst/>
              <a:gdLst/>
              <a:ahLst/>
              <a:cxnLst/>
              <a:rect l="l" t="t" r="r" b="b"/>
              <a:pathLst>
                <a:path w="775" h="439" extrusionOk="0">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35" name="Google Shape;835;p18"/>
            <p:cNvSpPr/>
            <p:nvPr/>
          </p:nvSpPr>
          <p:spPr>
            <a:xfrm>
              <a:off x="2939435" y="5591484"/>
              <a:ext cx="31351" cy="132048"/>
            </a:xfrm>
            <a:custGeom>
              <a:avLst/>
              <a:gdLst/>
              <a:ahLst/>
              <a:cxnLst/>
              <a:rect l="l" t="t" r="r" b="b"/>
              <a:pathLst>
                <a:path w="472" h="1988" extrusionOk="0">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36" name="Google Shape;836;p18"/>
            <p:cNvSpPr/>
            <p:nvPr/>
          </p:nvSpPr>
          <p:spPr>
            <a:xfrm>
              <a:off x="3111602" y="5772618"/>
              <a:ext cx="13484" cy="40385"/>
            </a:xfrm>
            <a:custGeom>
              <a:avLst/>
              <a:gdLst/>
              <a:ahLst/>
              <a:cxnLst/>
              <a:rect l="l" t="t" r="r" b="b"/>
              <a:pathLst>
                <a:path w="203" h="608" extrusionOk="0">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37" name="Google Shape;837;p18"/>
            <p:cNvSpPr/>
            <p:nvPr/>
          </p:nvSpPr>
          <p:spPr>
            <a:xfrm>
              <a:off x="3098184" y="5549040"/>
              <a:ext cx="156624" cy="145399"/>
            </a:xfrm>
            <a:custGeom>
              <a:avLst/>
              <a:gdLst/>
              <a:ahLst/>
              <a:cxnLst/>
              <a:rect l="l" t="t" r="r" b="b"/>
              <a:pathLst>
                <a:path w="2358" h="2189" extrusionOk="0">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38" name="Google Shape;838;p18"/>
            <p:cNvSpPr/>
            <p:nvPr/>
          </p:nvSpPr>
          <p:spPr>
            <a:xfrm>
              <a:off x="3263709" y="5748042"/>
              <a:ext cx="42577" cy="44769"/>
            </a:xfrm>
            <a:custGeom>
              <a:avLst/>
              <a:gdLst/>
              <a:ahLst/>
              <a:cxnLst/>
              <a:rect l="l" t="t" r="r" b="b"/>
              <a:pathLst>
                <a:path w="641" h="674" extrusionOk="0">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39" name="Google Shape;839;p18"/>
            <p:cNvSpPr/>
            <p:nvPr/>
          </p:nvSpPr>
          <p:spPr>
            <a:xfrm>
              <a:off x="3169788" y="5627286"/>
              <a:ext cx="35802" cy="38060"/>
            </a:xfrm>
            <a:custGeom>
              <a:avLst/>
              <a:gdLst/>
              <a:ahLst/>
              <a:cxnLst/>
              <a:rect l="l" t="t" r="r" b="b"/>
              <a:pathLst>
                <a:path w="539" h="573" extrusionOk="0">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40" name="Google Shape;840;p18"/>
            <p:cNvSpPr/>
            <p:nvPr/>
          </p:nvSpPr>
          <p:spPr>
            <a:xfrm>
              <a:off x="2941693" y="5795002"/>
              <a:ext cx="47027" cy="40318"/>
            </a:xfrm>
            <a:custGeom>
              <a:avLst/>
              <a:gdLst/>
              <a:ahLst/>
              <a:cxnLst/>
              <a:rect l="l" t="t" r="r" b="b"/>
              <a:pathLst>
                <a:path w="708" h="607" extrusionOk="0">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41" name="Google Shape;841;p18"/>
            <p:cNvSpPr/>
            <p:nvPr/>
          </p:nvSpPr>
          <p:spPr>
            <a:xfrm>
              <a:off x="3051224" y="5710048"/>
              <a:ext cx="154366" cy="152108"/>
            </a:xfrm>
            <a:custGeom>
              <a:avLst/>
              <a:gdLst/>
              <a:ahLst/>
              <a:cxnLst/>
              <a:rect l="l" t="t" r="r" b="b"/>
              <a:pathLst>
                <a:path w="2324" h="2290" extrusionOk="0">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42" name="Google Shape;842;p18"/>
            <p:cNvSpPr/>
            <p:nvPr/>
          </p:nvSpPr>
          <p:spPr>
            <a:xfrm>
              <a:off x="2946143" y="6110310"/>
              <a:ext cx="47027" cy="38127"/>
            </a:xfrm>
            <a:custGeom>
              <a:avLst/>
              <a:gdLst/>
              <a:ahLst/>
              <a:cxnLst/>
              <a:rect l="l" t="t" r="r" b="b"/>
              <a:pathLst>
                <a:path w="708" h="574" extrusionOk="0">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43" name="Google Shape;843;p18"/>
            <p:cNvSpPr/>
            <p:nvPr/>
          </p:nvSpPr>
          <p:spPr>
            <a:xfrm>
              <a:off x="2943885" y="5886732"/>
              <a:ext cx="147657" cy="149849"/>
            </a:xfrm>
            <a:custGeom>
              <a:avLst/>
              <a:gdLst/>
              <a:ahLst/>
              <a:cxnLst/>
              <a:rect l="l" t="t" r="r" b="b"/>
              <a:pathLst>
                <a:path w="2223" h="2256" extrusionOk="0">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44" name="Google Shape;844;p18"/>
            <p:cNvSpPr/>
            <p:nvPr/>
          </p:nvSpPr>
          <p:spPr>
            <a:xfrm>
              <a:off x="2999813" y="5942593"/>
              <a:ext cx="31351" cy="44835"/>
            </a:xfrm>
            <a:custGeom>
              <a:avLst/>
              <a:gdLst/>
              <a:ahLst/>
              <a:cxnLst/>
              <a:rect l="l" t="t" r="r" b="b"/>
              <a:pathLst>
                <a:path w="472" h="675" extrusionOk="0">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45" name="Google Shape;845;p18"/>
            <p:cNvSpPr/>
            <p:nvPr/>
          </p:nvSpPr>
          <p:spPr>
            <a:xfrm>
              <a:off x="2890215" y="6052190"/>
              <a:ext cx="152174" cy="147657"/>
            </a:xfrm>
            <a:custGeom>
              <a:avLst/>
              <a:gdLst/>
              <a:ahLst/>
              <a:cxnLst/>
              <a:rect l="l" t="t" r="r" b="b"/>
              <a:pathLst>
                <a:path w="2291" h="2223" extrusionOk="0">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46" name="Google Shape;846;p18"/>
            <p:cNvSpPr/>
            <p:nvPr/>
          </p:nvSpPr>
          <p:spPr>
            <a:xfrm>
              <a:off x="2677796" y="5989554"/>
              <a:ext cx="58186" cy="51544"/>
            </a:xfrm>
            <a:custGeom>
              <a:avLst/>
              <a:gdLst/>
              <a:ahLst/>
              <a:cxnLst/>
              <a:rect l="l" t="t" r="r" b="b"/>
              <a:pathLst>
                <a:path w="876" h="776" extrusionOk="0">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47" name="Google Shape;847;p18"/>
            <p:cNvSpPr/>
            <p:nvPr/>
          </p:nvSpPr>
          <p:spPr>
            <a:xfrm>
              <a:off x="2778426" y="5911308"/>
              <a:ext cx="158816" cy="149916"/>
            </a:xfrm>
            <a:custGeom>
              <a:avLst/>
              <a:gdLst/>
              <a:ahLst/>
              <a:cxnLst/>
              <a:rect l="l" t="t" r="r" b="b"/>
              <a:pathLst>
                <a:path w="2391" h="2257" extrusionOk="0">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48" name="Google Shape;848;p18"/>
            <p:cNvSpPr/>
            <p:nvPr/>
          </p:nvSpPr>
          <p:spPr>
            <a:xfrm>
              <a:off x="2847772" y="5969428"/>
              <a:ext cx="42510" cy="42577"/>
            </a:xfrm>
            <a:custGeom>
              <a:avLst/>
              <a:gdLst/>
              <a:ahLst/>
              <a:cxnLst/>
              <a:rect l="l" t="t" r="r" b="b"/>
              <a:pathLst>
                <a:path w="640" h="641" extrusionOk="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49" name="Google Shape;849;p18"/>
            <p:cNvSpPr/>
            <p:nvPr/>
          </p:nvSpPr>
          <p:spPr>
            <a:xfrm>
              <a:off x="3218940" y="6005230"/>
              <a:ext cx="145465" cy="147657"/>
            </a:xfrm>
            <a:custGeom>
              <a:avLst/>
              <a:gdLst/>
              <a:ahLst/>
              <a:cxnLst/>
              <a:rect l="l" t="t" r="r" b="b"/>
              <a:pathLst>
                <a:path w="2190" h="2223" extrusionOk="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50" name="Google Shape;850;p18"/>
            <p:cNvSpPr/>
            <p:nvPr/>
          </p:nvSpPr>
          <p:spPr>
            <a:xfrm>
              <a:off x="3261451" y="5835254"/>
              <a:ext cx="154366" cy="156624"/>
            </a:xfrm>
            <a:custGeom>
              <a:avLst/>
              <a:gdLst/>
              <a:ahLst/>
              <a:cxnLst/>
              <a:rect l="l" t="t" r="r" b="b"/>
              <a:pathLst>
                <a:path w="2324" h="2358" extrusionOk="0">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51" name="Google Shape;851;p18"/>
            <p:cNvSpPr/>
            <p:nvPr/>
          </p:nvSpPr>
          <p:spPr>
            <a:xfrm>
              <a:off x="3328538" y="5895632"/>
              <a:ext cx="42577" cy="49285"/>
            </a:xfrm>
            <a:custGeom>
              <a:avLst/>
              <a:gdLst/>
              <a:ahLst/>
              <a:cxnLst/>
              <a:rect l="l" t="t" r="r" b="b"/>
              <a:pathLst>
                <a:path w="641" h="742" extrusionOk="0">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52" name="Google Shape;852;p18"/>
            <p:cNvSpPr/>
            <p:nvPr/>
          </p:nvSpPr>
          <p:spPr>
            <a:xfrm>
              <a:off x="3210040" y="5707790"/>
              <a:ext cx="29093" cy="134240"/>
            </a:xfrm>
            <a:custGeom>
              <a:avLst/>
              <a:gdLst/>
              <a:ahLst/>
              <a:cxnLst/>
              <a:rect l="l" t="t" r="r" b="b"/>
              <a:pathLst>
                <a:path w="438" h="2021" extrusionOk="0">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53" name="Google Shape;853;p18"/>
            <p:cNvSpPr/>
            <p:nvPr/>
          </p:nvSpPr>
          <p:spPr>
            <a:xfrm>
              <a:off x="3160821" y="5922467"/>
              <a:ext cx="47027" cy="44835"/>
            </a:xfrm>
            <a:custGeom>
              <a:avLst/>
              <a:gdLst/>
              <a:ahLst/>
              <a:cxnLst/>
              <a:rect l="l" t="t" r="r" b="b"/>
              <a:pathLst>
                <a:path w="708" h="675" extrusionOk="0">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54" name="Google Shape;854;p18"/>
            <p:cNvSpPr/>
            <p:nvPr/>
          </p:nvSpPr>
          <p:spPr>
            <a:xfrm>
              <a:off x="3093734" y="6081283"/>
              <a:ext cx="58186" cy="44769"/>
            </a:xfrm>
            <a:custGeom>
              <a:avLst/>
              <a:gdLst/>
              <a:ahLst/>
              <a:cxnLst/>
              <a:rect l="l" t="t" r="r" b="b"/>
              <a:pathLst>
                <a:path w="876" h="674" extrusionOk="0">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55" name="Google Shape;855;p18"/>
            <p:cNvSpPr/>
            <p:nvPr/>
          </p:nvSpPr>
          <p:spPr>
            <a:xfrm>
              <a:off x="3100443" y="5859897"/>
              <a:ext cx="154366" cy="158816"/>
            </a:xfrm>
            <a:custGeom>
              <a:avLst/>
              <a:gdLst/>
              <a:ahLst/>
              <a:cxnLst/>
              <a:rect l="l" t="t" r="r" b="b"/>
              <a:pathLst>
                <a:path w="2324" h="2391" extrusionOk="0">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56" name="Google Shape;856;p18"/>
            <p:cNvSpPr/>
            <p:nvPr/>
          </p:nvSpPr>
          <p:spPr>
            <a:xfrm>
              <a:off x="3420267" y="6161787"/>
              <a:ext cx="24643" cy="149849"/>
            </a:xfrm>
            <a:custGeom>
              <a:avLst/>
              <a:gdLst/>
              <a:ahLst/>
              <a:cxnLst/>
              <a:rect l="l" t="t" r="r" b="b"/>
              <a:pathLst>
                <a:path w="371" h="2256" extrusionOk="0">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57" name="Google Shape;857;p18"/>
            <p:cNvSpPr/>
            <p:nvPr/>
          </p:nvSpPr>
          <p:spPr>
            <a:xfrm>
              <a:off x="2138844" y="5710048"/>
              <a:ext cx="31351" cy="134240"/>
            </a:xfrm>
            <a:custGeom>
              <a:avLst/>
              <a:gdLst/>
              <a:ahLst/>
              <a:cxnLst/>
              <a:rect l="l" t="t" r="r" b="b"/>
              <a:pathLst>
                <a:path w="472" h="2021" extrusionOk="0">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58" name="Google Shape;858;p18"/>
            <p:cNvSpPr/>
            <p:nvPr/>
          </p:nvSpPr>
          <p:spPr>
            <a:xfrm>
              <a:off x="2201481" y="5759201"/>
              <a:ext cx="44769" cy="60511"/>
            </a:xfrm>
            <a:custGeom>
              <a:avLst/>
              <a:gdLst/>
              <a:ahLst/>
              <a:cxnLst/>
              <a:rect l="l" t="t" r="r" b="b"/>
              <a:pathLst>
                <a:path w="674" h="911" extrusionOk="0">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59" name="Google Shape;859;p18"/>
            <p:cNvSpPr/>
            <p:nvPr/>
          </p:nvSpPr>
          <p:spPr>
            <a:xfrm>
              <a:off x="2051631" y="6079025"/>
              <a:ext cx="33610" cy="49285"/>
            </a:xfrm>
            <a:custGeom>
              <a:avLst/>
              <a:gdLst/>
              <a:ahLst/>
              <a:cxnLst/>
              <a:rect l="l" t="t" r="r" b="b"/>
              <a:pathLst>
                <a:path w="506" h="742" extrusionOk="0">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60" name="Google Shape;860;p18"/>
            <p:cNvSpPr/>
            <p:nvPr/>
          </p:nvSpPr>
          <p:spPr>
            <a:xfrm>
              <a:off x="1928617" y="6190814"/>
              <a:ext cx="152108" cy="167850"/>
            </a:xfrm>
            <a:custGeom>
              <a:avLst/>
              <a:gdLst/>
              <a:ahLst/>
              <a:cxnLst/>
              <a:rect l="l" t="t" r="r" b="b"/>
              <a:pathLst>
                <a:path w="2290" h="2527" extrusionOk="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61" name="Google Shape;861;p18"/>
            <p:cNvSpPr/>
            <p:nvPr/>
          </p:nvSpPr>
          <p:spPr>
            <a:xfrm>
              <a:off x="2317720" y="5886732"/>
              <a:ext cx="31418" cy="13484"/>
            </a:xfrm>
            <a:custGeom>
              <a:avLst/>
              <a:gdLst/>
              <a:ahLst/>
              <a:cxnLst/>
              <a:rect l="l" t="t" r="r" b="b"/>
              <a:pathLst>
                <a:path w="473" h="203" extrusionOk="0">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62" name="Google Shape;862;p18"/>
            <p:cNvSpPr/>
            <p:nvPr/>
          </p:nvSpPr>
          <p:spPr>
            <a:xfrm>
              <a:off x="2250633" y="5830804"/>
              <a:ext cx="154366" cy="152108"/>
            </a:xfrm>
            <a:custGeom>
              <a:avLst/>
              <a:gdLst/>
              <a:ahLst/>
              <a:cxnLst/>
              <a:rect l="l" t="t" r="r" b="b"/>
              <a:pathLst>
                <a:path w="2324" h="2290" extrusionOk="0">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63" name="Google Shape;863;p18"/>
            <p:cNvSpPr/>
            <p:nvPr/>
          </p:nvSpPr>
          <p:spPr>
            <a:xfrm>
              <a:off x="2313270" y="5895632"/>
              <a:ext cx="35868" cy="42577"/>
            </a:xfrm>
            <a:custGeom>
              <a:avLst/>
              <a:gdLst/>
              <a:ahLst/>
              <a:cxnLst/>
              <a:rect l="l" t="t" r="r" b="b"/>
              <a:pathLst>
                <a:path w="540" h="641" extrusionOk="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64" name="Google Shape;864;p18"/>
            <p:cNvSpPr/>
            <p:nvPr/>
          </p:nvSpPr>
          <p:spPr>
            <a:xfrm>
              <a:off x="2067241" y="6333955"/>
              <a:ext cx="156624" cy="170042"/>
            </a:xfrm>
            <a:custGeom>
              <a:avLst/>
              <a:gdLst/>
              <a:ahLst/>
              <a:cxnLst/>
              <a:rect l="l" t="t" r="r" b="b"/>
              <a:pathLst>
                <a:path w="2358" h="2560" extrusionOk="0">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65" name="Google Shape;865;p18"/>
            <p:cNvSpPr/>
            <p:nvPr/>
          </p:nvSpPr>
          <p:spPr>
            <a:xfrm>
              <a:off x="3529798" y="5951560"/>
              <a:ext cx="152174" cy="167783"/>
            </a:xfrm>
            <a:custGeom>
              <a:avLst/>
              <a:gdLst/>
              <a:ahLst/>
              <a:cxnLst/>
              <a:rect l="l" t="t" r="r" b="b"/>
              <a:pathLst>
                <a:path w="2291" h="2526" extrusionOk="0">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66" name="Google Shape;866;p18"/>
            <p:cNvSpPr/>
            <p:nvPr/>
          </p:nvSpPr>
          <p:spPr>
            <a:xfrm>
              <a:off x="3424717" y="6125986"/>
              <a:ext cx="161075" cy="185651"/>
            </a:xfrm>
            <a:custGeom>
              <a:avLst/>
              <a:gdLst/>
              <a:ahLst/>
              <a:cxnLst/>
              <a:rect l="l" t="t" r="r" b="b"/>
              <a:pathLst>
                <a:path w="2425" h="2795" extrusionOk="0">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67" name="Google Shape;867;p18"/>
            <p:cNvSpPr/>
            <p:nvPr/>
          </p:nvSpPr>
          <p:spPr>
            <a:xfrm>
              <a:off x="2311011" y="6199781"/>
              <a:ext cx="42577" cy="47027"/>
            </a:xfrm>
            <a:custGeom>
              <a:avLst/>
              <a:gdLst/>
              <a:ahLst/>
              <a:cxnLst/>
              <a:rect l="l" t="t" r="r" b="b"/>
              <a:pathLst>
                <a:path w="641" h="708" extrusionOk="0">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68" name="Google Shape;868;p18"/>
            <p:cNvSpPr/>
            <p:nvPr/>
          </p:nvSpPr>
          <p:spPr>
            <a:xfrm>
              <a:off x="3227907" y="6150562"/>
              <a:ext cx="194618" cy="179009"/>
            </a:xfrm>
            <a:custGeom>
              <a:avLst/>
              <a:gdLst/>
              <a:ahLst/>
              <a:cxnLst/>
              <a:rect l="l" t="t" r="r" b="b"/>
              <a:pathLst>
                <a:path w="2930" h="2695" extrusionOk="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69" name="Google Shape;869;p18"/>
            <p:cNvSpPr/>
            <p:nvPr/>
          </p:nvSpPr>
          <p:spPr>
            <a:xfrm>
              <a:off x="2429575" y="6190814"/>
              <a:ext cx="798398" cy="270672"/>
            </a:xfrm>
            <a:custGeom>
              <a:avLst/>
              <a:gdLst/>
              <a:ahLst/>
              <a:cxnLst/>
              <a:rect l="l" t="t" r="r" b="b"/>
              <a:pathLst>
                <a:path w="12020" h="4075" extrusionOk="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70" name="Google Shape;870;p18"/>
            <p:cNvSpPr/>
            <p:nvPr/>
          </p:nvSpPr>
          <p:spPr>
            <a:xfrm>
              <a:off x="2226057" y="6302670"/>
              <a:ext cx="212486" cy="185651"/>
            </a:xfrm>
            <a:custGeom>
              <a:avLst/>
              <a:gdLst/>
              <a:ahLst/>
              <a:cxnLst/>
              <a:rect l="l" t="t" r="r" b="b"/>
              <a:pathLst>
                <a:path w="3199" h="2795" extrusionOk="0">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71" name="Google Shape;871;p18"/>
            <p:cNvSpPr/>
            <p:nvPr/>
          </p:nvSpPr>
          <p:spPr>
            <a:xfrm>
              <a:off x="2888024" y="5736883"/>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72" name="Google Shape;872;p18"/>
            <p:cNvSpPr/>
            <p:nvPr/>
          </p:nvSpPr>
          <p:spPr>
            <a:xfrm>
              <a:off x="2416158" y="5808420"/>
              <a:ext cx="147657" cy="147657"/>
            </a:xfrm>
            <a:custGeom>
              <a:avLst/>
              <a:gdLst/>
              <a:ahLst/>
              <a:cxnLst/>
              <a:rect l="l" t="t" r="r" b="b"/>
              <a:pathLst>
                <a:path w="2223" h="2223" extrusionOk="0">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73" name="Google Shape;873;p18"/>
            <p:cNvSpPr/>
            <p:nvPr/>
          </p:nvSpPr>
          <p:spPr>
            <a:xfrm>
              <a:off x="2621869" y="5841963"/>
              <a:ext cx="49285" cy="42577"/>
            </a:xfrm>
            <a:custGeom>
              <a:avLst/>
              <a:gdLst/>
              <a:ahLst/>
              <a:cxnLst/>
              <a:rect l="l" t="t" r="r" b="b"/>
              <a:pathLst>
                <a:path w="742" h="641" extrusionOk="0">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74" name="Google Shape;874;p18"/>
            <p:cNvSpPr/>
            <p:nvPr/>
          </p:nvSpPr>
          <p:spPr>
            <a:xfrm>
              <a:off x="2143294" y="6005230"/>
              <a:ext cx="147657" cy="152108"/>
            </a:xfrm>
            <a:custGeom>
              <a:avLst/>
              <a:gdLst/>
              <a:ahLst/>
              <a:cxnLst/>
              <a:rect l="l" t="t" r="r" b="b"/>
              <a:pathLst>
                <a:path w="2223" h="2290" extrusionOk="0">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75" name="Google Shape;875;p18"/>
            <p:cNvSpPr/>
            <p:nvPr/>
          </p:nvSpPr>
          <p:spPr>
            <a:xfrm>
              <a:off x="2409449" y="5828546"/>
              <a:ext cx="29093" cy="132048"/>
            </a:xfrm>
            <a:custGeom>
              <a:avLst/>
              <a:gdLst/>
              <a:ahLst/>
              <a:cxnLst/>
              <a:rect l="l" t="t" r="r" b="b"/>
              <a:pathLst>
                <a:path w="438" h="1988" extrusionOk="0">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76" name="Google Shape;876;p18"/>
            <p:cNvSpPr/>
            <p:nvPr/>
          </p:nvSpPr>
          <p:spPr>
            <a:xfrm>
              <a:off x="2791844" y="5817387"/>
              <a:ext cx="33610" cy="42577"/>
            </a:xfrm>
            <a:custGeom>
              <a:avLst/>
              <a:gdLst/>
              <a:ahLst/>
              <a:cxnLst/>
              <a:rect l="l" t="t" r="r" b="b"/>
              <a:pathLst>
                <a:path w="506" h="641" extrusionOk="0">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77" name="Google Shape;877;p18"/>
            <p:cNvSpPr/>
            <p:nvPr/>
          </p:nvSpPr>
          <p:spPr>
            <a:xfrm>
              <a:off x="2568199" y="5786102"/>
              <a:ext cx="156624" cy="147657"/>
            </a:xfrm>
            <a:custGeom>
              <a:avLst/>
              <a:gdLst/>
              <a:ahLst/>
              <a:cxnLst/>
              <a:rect l="l" t="t" r="r" b="b"/>
              <a:pathLst>
                <a:path w="2358" h="2223" extrusionOk="0">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78" name="Google Shape;878;p18"/>
            <p:cNvSpPr/>
            <p:nvPr/>
          </p:nvSpPr>
          <p:spPr>
            <a:xfrm>
              <a:off x="2727015" y="5754750"/>
              <a:ext cx="154366" cy="167783"/>
            </a:xfrm>
            <a:custGeom>
              <a:avLst/>
              <a:gdLst/>
              <a:ahLst/>
              <a:cxnLst/>
              <a:rect l="l" t="t" r="r" b="b"/>
              <a:pathLst>
                <a:path w="2324" h="2526" extrusionOk="0">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79" name="Google Shape;879;p18"/>
            <p:cNvSpPr/>
            <p:nvPr/>
          </p:nvSpPr>
          <p:spPr>
            <a:xfrm>
              <a:off x="2472019" y="5864347"/>
              <a:ext cx="35868" cy="47027"/>
            </a:xfrm>
            <a:custGeom>
              <a:avLst/>
              <a:gdLst/>
              <a:ahLst/>
              <a:cxnLst/>
              <a:rect l="l" t="t" r="r" b="b"/>
              <a:pathLst>
                <a:path w="540" h="708" extrusionOk="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80" name="Google Shape;880;p18"/>
            <p:cNvSpPr/>
            <p:nvPr/>
          </p:nvSpPr>
          <p:spPr>
            <a:xfrm>
              <a:off x="2089625" y="6172946"/>
              <a:ext cx="152174" cy="147657"/>
            </a:xfrm>
            <a:custGeom>
              <a:avLst/>
              <a:gdLst/>
              <a:ahLst/>
              <a:cxnLst/>
              <a:rect l="l" t="t" r="r" b="b"/>
              <a:pathLst>
                <a:path w="2291" h="2223" extrusionOk="0">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81" name="Google Shape;881;p18"/>
            <p:cNvSpPr/>
            <p:nvPr/>
          </p:nvSpPr>
          <p:spPr>
            <a:xfrm>
              <a:off x="2205931" y="6065608"/>
              <a:ext cx="33610" cy="49285"/>
            </a:xfrm>
            <a:custGeom>
              <a:avLst/>
              <a:gdLst/>
              <a:ahLst/>
              <a:cxnLst/>
              <a:rect l="l" t="t" r="r" b="b"/>
              <a:pathLst>
                <a:path w="506" h="742" extrusionOk="0">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82" name="Google Shape;882;p18"/>
            <p:cNvSpPr/>
            <p:nvPr/>
          </p:nvSpPr>
          <p:spPr>
            <a:xfrm>
              <a:off x="2357972" y="6034323"/>
              <a:ext cx="42577" cy="60444"/>
            </a:xfrm>
            <a:custGeom>
              <a:avLst/>
              <a:gdLst/>
              <a:ahLst/>
              <a:cxnLst/>
              <a:rect l="l" t="t" r="r" b="b"/>
              <a:pathLst>
                <a:path w="641" h="910" extrusionOk="0">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83" name="Google Shape;883;p18"/>
            <p:cNvSpPr/>
            <p:nvPr/>
          </p:nvSpPr>
          <p:spPr>
            <a:xfrm>
              <a:off x="2147745" y="6226616"/>
              <a:ext cx="44835" cy="49285"/>
            </a:xfrm>
            <a:custGeom>
              <a:avLst/>
              <a:gdLst/>
              <a:ahLst/>
              <a:cxnLst/>
              <a:rect l="l" t="t" r="r" b="b"/>
              <a:pathLst>
                <a:path w="675" h="742" extrusionOk="0">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84" name="Google Shape;884;p18"/>
            <p:cNvSpPr/>
            <p:nvPr/>
          </p:nvSpPr>
          <p:spPr>
            <a:xfrm>
              <a:off x="2299852" y="5978395"/>
              <a:ext cx="154366" cy="161075"/>
            </a:xfrm>
            <a:custGeom>
              <a:avLst/>
              <a:gdLst/>
              <a:ahLst/>
              <a:cxnLst/>
              <a:rect l="l" t="t" r="r" b="b"/>
              <a:pathLst>
                <a:path w="2324" h="2425" extrusionOk="0">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sp>
          <p:nvSpPr>
            <p:cNvPr id="885" name="Google Shape;885;p18"/>
            <p:cNvSpPr/>
            <p:nvPr/>
          </p:nvSpPr>
          <p:spPr>
            <a:xfrm>
              <a:off x="2250633" y="6146112"/>
              <a:ext cx="156624" cy="152108"/>
            </a:xfrm>
            <a:custGeom>
              <a:avLst/>
              <a:gdLst/>
              <a:ahLst/>
              <a:cxnLst/>
              <a:rect l="l" t="t" r="r" b="b"/>
              <a:pathLst>
                <a:path w="2358" h="2290" extrusionOk="0">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sz="1900" dirty="0"/>
            </a:p>
          </p:txBody>
        </p:sp>
      </p:grpSp>
      <p:sp>
        <p:nvSpPr>
          <p:cNvPr id="886" name="Google Shape;886;p18"/>
          <p:cNvSpPr txBox="1">
            <a:spLocks noGrp="1"/>
          </p:cNvSpPr>
          <p:nvPr>
            <p:ph type="ctrTitle"/>
          </p:nvPr>
        </p:nvSpPr>
        <p:spPr>
          <a:xfrm>
            <a:off x="1574375" y="1820375"/>
            <a:ext cx="5995200" cy="1159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6800"/>
              <a:buNone/>
              <a:defRPr sz="6800" b="0">
                <a:solidFill>
                  <a:schemeClr val="lt1"/>
                </a:solidFill>
              </a:defRPr>
            </a:lvl1pPr>
            <a:lvl2pPr lvl="1" algn="ctr" rtl="0">
              <a:spcBef>
                <a:spcPts val="0"/>
              </a:spcBef>
              <a:spcAft>
                <a:spcPts val="0"/>
              </a:spcAft>
              <a:buClr>
                <a:schemeClr val="lt1"/>
              </a:buClr>
              <a:buSzPts val="6800"/>
              <a:buNone/>
              <a:defRPr sz="6800" b="0">
                <a:solidFill>
                  <a:schemeClr val="lt1"/>
                </a:solidFill>
              </a:defRPr>
            </a:lvl2pPr>
            <a:lvl3pPr lvl="2" algn="ctr" rtl="0">
              <a:spcBef>
                <a:spcPts val="0"/>
              </a:spcBef>
              <a:spcAft>
                <a:spcPts val="0"/>
              </a:spcAft>
              <a:buClr>
                <a:schemeClr val="lt1"/>
              </a:buClr>
              <a:buSzPts val="6800"/>
              <a:buNone/>
              <a:defRPr sz="6800" b="0">
                <a:solidFill>
                  <a:schemeClr val="lt1"/>
                </a:solidFill>
              </a:defRPr>
            </a:lvl3pPr>
            <a:lvl4pPr lvl="3" algn="ctr" rtl="0">
              <a:spcBef>
                <a:spcPts val="0"/>
              </a:spcBef>
              <a:spcAft>
                <a:spcPts val="0"/>
              </a:spcAft>
              <a:buClr>
                <a:schemeClr val="lt1"/>
              </a:buClr>
              <a:buSzPts val="6800"/>
              <a:buNone/>
              <a:defRPr sz="6800" b="0">
                <a:solidFill>
                  <a:schemeClr val="lt1"/>
                </a:solidFill>
              </a:defRPr>
            </a:lvl4pPr>
            <a:lvl5pPr lvl="4" algn="ctr" rtl="0">
              <a:spcBef>
                <a:spcPts val="0"/>
              </a:spcBef>
              <a:spcAft>
                <a:spcPts val="0"/>
              </a:spcAft>
              <a:buClr>
                <a:schemeClr val="lt1"/>
              </a:buClr>
              <a:buSzPts val="6800"/>
              <a:buNone/>
              <a:defRPr sz="6800" b="0">
                <a:solidFill>
                  <a:schemeClr val="lt1"/>
                </a:solidFill>
              </a:defRPr>
            </a:lvl5pPr>
            <a:lvl6pPr lvl="5" algn="ctr" rtl="0">
              <a:spcBef>
                <a:spcPts val="0"/>
              </a:spcBef>
              <a:spcAft>
                <a:spcPts val="0"/>
              </a:spcAft>
              <a:buClr>
                <a:schemeClr val="lt1"/>
              </a:buClr>
              <a:buSzPts val="6800"/>
              <a:buNone/>
              <a:defRPr sz="6800" b="0">
                <a:solidFill>
                  <a:schemeClr val="lt1"/>
                </a:solidFill>
              </a:defRPr>
            </a:lvl6pPr>
            <a:lvl7pPr lvl="6" algn="ctr" rtl="0">
              <a:spcBef>
                <a:spcPts val="0"/>
              </a:spcBef>
              <a:spcAft>
                <a:spcPts val="0"/>
              </a:spcAft>
              <a:buClr>
                <a:schemeClr val="lt1"/>
              </a:buClr>
              <a:buSzPts val="6800"/>
              <a:buNone/>
              <a:defRPr sz="6800" b="0">
                <a:solidFill>
                  <a:schemeClr val="lt1"/>
                </a:solidFill>
              </a:defRPr>
            </a:lvl7pPr>
            <a:lvl8pPr lvl="7" algn="ctr" rtl="0">
              <a:spcBef>
                <a:spcPts val="0"/>
              </a:spcBef>
              <a:spcAft>
                <a:spcPts val="0"/>
              </a:spcAft>
              <a:buClr>
                <a:schemeClr val="lt1"/>
              </a:buClr>
              <a:buSzPts val="6800"/>
              <a:buNone/>
              <a:defRPr sz="6800" b="0">
                <a:solidFill>
                  <a:schemeClr val="lt1"/>
                </a:solidFill>
              </a:defRPr>
            </a:lvl8pPr>
            <a:lvl9pPr lvl="8" algn="ctr" rtl="0">
              <a:spcBef>
                <a:spcPts val="0"/>
              </a:spcBef>
              <a:spcAft>
                <a:spcPts val="0"/>
              </a:spcAft>
              <a:buClr>
                <a:schemeClr val="lt1"/>
              </a:buClr>
              <a:buSzPts val="6800"/>
              <a:buNone/>
              <a:defRPr sz="6800" b="0">
                <a:solidFill>
                  <a:schemeClr val="lt1"/>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87"/>
        <p:cNvGrpSpPr/>
        <p:nvPr/>
      </p:nvGrpSpPr>
      <p:grpSpPr>
        <a:xfrm>
          <a:off x="0" y="0"/>
          <a:ext cx="0" cy="0"/>
          <a:chOff x="0" y="0"/>
          <a:chExt cx="0" cy="0"/>
        </a:xfrm>
      </p:grpSpPr>
      <p:sp>
        <p:nvSpPr>
          <p:cNvPr id="888" name="Google Shape;888;p19"/>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9" name="Google Shape;889;p19"/>
          <p:cNvSpPr>
            <a:spLocks noGrp="1"/>
          </p:cNvSpPr>
          <p:nvPr>
            <p:ph type="pic" idx="2"/>
          </p:nvPr>
        </p:nvSpPr>
        <p:spPr>
          <a:xfrm>
            <a:off x="3887391" y="740569"/>
            <a:ext cx="4629000" cy="3655200"/>
          </a:xfrm>
          <a:prstGeom prst="rect">
            <a:avLst/>
          </a:prstGeom>
          <a:noFill/>
          <a:ln>
            <a:noFill/>
          </a:ln>
        </p:spPr>
      </p:sp>
      <p:sp>
        <p:nvSpPr>
          <p:cNvPr id="890" name="Google Shape;890;p19"/>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189" lvl="0" indent="-228594" algn="l" rtl="0">
              <a:lnSpc>
                <a:spcPct val="90000"/>
              </a:lnSpc>
              <a:spcBef>
                <a:spcPts val="800"/>
              </a:spcBef>
              <a:spcAft>
                <a:spcPts val="0"/>
              </a:spcAft>
              <a:buClr>
                <a:schemeClr val="dk1"/>
              </a:buClr>
              <a:buSzPts val="1200"/>
              <a:buNone/>
              <a:defRPr sz="1200"/>
            </a:lvl1pPr>
            <a:lvl2pPr marL="914378" lvl="1" indent="-228594" algn="l" rtl="0">
              <a:lnSpc>
                <a:spcPct val="90000"/>
              </a:lnSpc>
              <a:spcBef>
                <a:spcPts val="1200"/>
              </a:spcBef>
              <a:spcAft>
                <a:spcPts val="0"/>
              </a:spcAft>
              <a:buClr>
                <a:schemeClr val="dk1"/>
              </a:buClr>
              <a:buSzPts val="1100"/>
              <a:buNone/>
              <a:defRPr sz="1100"/>
            </a:lvl2pPr>
            <a:lvl3pPr marL="1371566" lvl="2" indent="-228594" algn="l" rtl="0">
              <a:lnSpc>
                <a:spcPct val="90000"/>
              </a:lnSpc>
              <a:spcBef>
                <a:spcPts val="1200"/>
              </a:spcBef>
              <a:spcAft>
                <a:spcPts val="0"/>
              </a:spcAft>
              <a:buClr>
                <a:schemeClr val="dk1"/>
              </a:buClr>
              <a:buSzPts val="900"/>
              <a:buNone/>
              <a:defRPr sz="900"/>
            </a:lvl3pPr>
            <a:lvl4pPr marL="1828754" lvl="3" indent="-228594" algn="l" rtl="0">
              <a:lnSpc>
                <a:spcPct val="90000"/>
              </a:lnSpc>
              <a:spcBef>
                <a:spcPts val="1200"/>
              </a:spcBef>
              <a:spcAft>
                <a:spcPts val="0"/>
              </a:spcAft>
              <a:buClr>
                <a:schemeClr val="dk1"/>
              </a:buClr>
              <a:buSzPts val="800"/>
              <a:buNone/>
              <a:defRPr sz="800"/>
            </a:lvl4pPr>
            <a:lvl5pPr marL="2285943" lvl="4" indent="-228594" algn="l" rtl="0">
              <a:lnSpc>
                <a:spcPct val="90000"/>
              </a:lnSpc>
              <a:spcBef>
                <a:spcPts val="1200"/>
              </a:spcBef>
              <a:spcAft>
                <a:spcPts val="0"/>
              </a:spcAft>
              <a:buClr>
                <a:schemeClr val="dk1"/>
              </a:buClr>
              <a:buSzPts val="800"/>
              <a:buNone/>
              <a:defRPr sz="800"/>
            </a:lvl5pPr>
            <a:lvl6pPr marL="2743132" lvl="5" indent="-228594" algn="l" rtl="0">
              <a:lnSpc>
                <a:spcPct val="90000"/>
              </a:lnSpc>
              <a:spcBef>
                <a:spcPts val="1200"/>
              </a:spcBef>
              <a:spcAft>
                <a:spcPts val="0"/>
              </a:spcAft>
              <a:buClr>
                <a:schemeClr val="dk1"/>
              </a:buClr>
              <a:buSzPts val="800"/>
              <a:buNone/>
              <a:defRPr sz="800"/>
            </a:lvl6pPr>
            <a:lvl7pPr marL="3200320" lvl="6" indent="-228594" algn="l" rtl="0">
              <a:lnSpc>
                <a:spcPct val="90000"/>
              </a:lnSpc>
              <a:spcBef>
                <a:spcPts val="1200"/>
              </a:spcBef>
              <a:spcAft>
                <a:spcPts val="0"/>
              </a:spcAft>
              <a:buClr>
                <a:schemeClr val="dk1"/>
              </a:buClr>
              <a:buSzPts val="800"/>
              <a:buNone/>
              <a:defRPr sz="800"/>
            </a:lvl7pPr>
            <a:lvl8pPr marL="3657509" lvl="7" indent="-228594" algn="l" rtl="0">
              <a:lnSpc>
                <a:spcPct val="90000"/>
              </a:lnSpc>
              <a:spcBef>
                <a:spcPts val="1200"/>
              </a:spcBef>
              <a:spcAft>
                <a:spcPts val="0"/>
              </a:spcAft>
              <a:buClr>
                <a:schemeClr val="dk1"/>
              </a:buClr>
              <a:buSzPts val="800"/>
              <a:buNone/>
              <a:defRPr sz="800"/>
            </a:lvl8pPr>
            <a:lvl9pPr marL="4114697" lvl="8" indent="-228594" algn="l" rtl="0">
              <a:lnSpc>
                <a:spcPct val="90000"/>
              </a:lnSpc>
              <a:spcBef>
                <a:spcPts val="1200"/>
              </a:spcBef>
              <a:spcAft>
                <a:spcPts val="1200"/>
              </a:spcAft>
              <a:buClr>
                <a:schemeClr val="dk1"/>
              </a:buClr>
              <a:buSzPts val="800"/>
              <a:buNone/>
              <a:defRPr sz="800"/>
            </a:lvl9pPr>
          </a:lstStyle>
          <a:p>
            <a:endParaRPr/>
          </a:p>
        </p:txBody>
      </p:sp>
      <p:sp>
        <p:nvSpPr>
          <p:cNvPr id="891" name="Google Shape;891;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92" name="Google Shape;892;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93" name="Google Shape;893;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extLst>
      <p:ext uri="{BB962C8B-B14F-4D97-AF65-F5344CB8AC3E}">
        <p14:creationId xmlns:p14="http://schemas.microsoft.com/office/powerpoint/2010/main" val="947572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F599D-BDC9-4BA5-8E3C-CC5353823F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394848-81FB-4AD5-A11E-1CF7589BF7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8B6257-E04E-4325-BD20-60818619D824}"/>
              </a:ext>
            </a:extLst>
          </p:cNvPr>
          <p:cNvSpPr>
            <a:spLocks noGrp="1"/>
          </p:cNvSpPr>
          <p:nvPr>
            <p:ph type="dt" sz="half" idx="10"/>
          </p:nvPr>
        </p:nvSpPr>
        <p:spPr/>
        <p:txBody>
          <a:bodyPr/>
          <a:lstStyle/>
          <a:p>
            <a:fld id="{0EA63FC2-2742-4FBB-925E-5F7C462B1600}" type="datetimeFigureOut">
              <a:rPr lang="en-GB" smtClean="0"/>
              <a:t>02/04/2025</a:t>
            </a:fld>
            <a:endParaRPr lang="en-GB" dirty="0"/>
          </a:p>
        </p:txBody>
      </p:sp>
      <p:sp>
        <p:nvSpPr>
          <p:cNvPr id="5" name="Footer Placeholder 4">
            <a:extLst>
              <a:ext uri="{FF2B5EF4-FFF2-40B4-BE49-F238E27FC236}">
                <a16:creationId xmlns:a16="http://schemas.microsoft.com/office/drawing/2014/main" id="{B191D945-6309-4108-81AB-D2376AF7F27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9F46DA1-63F4-414B-942E-2767A196A822}"/>
              </a:ext>
            </a:extLst>
          </p:cNvPr>
          <p:cNvSpPr>
            <a:spLocks noGrp="1"/>
          </p:cNvSpPr>
          <p:nvPr>
            <p:ph type="sldNum" sz="quarter" idx="12"/>
          </p:nvPr>
        </p:nvSpPr>
        <p:spPr/>
        <p:txBody>
          <a:bodyPr/>
          <a:lstStyle/>
          <a:p>
            <a:fld id="{EE3910B0-948D-4270-B888-878B08C2CC49}" type="slidenum">
              <a:rPr lang="en-GB" smtClean="0"/>
              <a:t>‹#›</a:t>
            </a:fld>
            <a:endParaRPr lang="en-GB" dirty="0"/>
          </a:p>
        </p:txBody>
      </p:sp>
    </p:spTree>
    <p:extLst>
      <p:ext uri="{BB962C8B-B14F-4D97-AF65-F5344CB8AC3E}">
        <p14:creationId xmlns:p14="http://schemas.microsoft.com/office/powerpoint/2010/main" val="1488931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87"/>
        <p:cNvGrpSpPr/>
        <p:nvPr/>
      </p:nvGrpSpPr>
      <p:grpSpPr>
        <a:xfrm>
          <a:off x="0" y="0"/>
          <a:ext cx="0" cy="0"/>
          <a:chOff x="0" y="0"/>
          <a:chExt cx="0" cy="0"/>
        </a:xfrm>
      </p:grpSpPr>
      <p:sp>
        <p:nvSpPr>
          <p:cNvPr id="888" name="Google Shape;888;p19"/>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9" name="Google Shape;889;p19"/>
          <p:cNvSpPr>
            <a:spLocks noGrp="1"/>
          </p:cNvSpPr>
          <p:nvPr>
            <p:ph type="pic" idx="2"/>
          </p:nvPr>
        </p:nvSpPr>
        <p:spPr>
          <a:xfrm>
            <a:off x="3887391" y="740569"/>
            <a:ext cx="4629000" cy="3655200"/>
          </a:xfrm>
          <a:prstGeom prst="rect">
            <a:avLst/>
          </a:prstGeom>
          <a:noFill/>
          <a:ln>
            <a:noFill/>
          </a:ln>
        </p:spPr>
      </p:sp>
      <p:sp>
        <p:nvSpPr>
          <p:cNvPr id="890" name="Google Shape;890;p19"/>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178" lvl="0" indent="-228588" algn="l" rtl="0">
              <a:lnSpc>
                <a:spcPct val="90000"/>
              </a:lnSpc>
              <a:spcBef>
                <a:spcPts val="800"/>
              </a:spcBef>
              <a:spcAft>
                <a:spcPts val="0"/>
              </a:spcAft>
              <a:buClr>
                <a:schemeClr val="dk1"/>
              </a:buClr>
              <a:buSzPts val="1200"/>
              <a:buNone/>
              <a:defRPr sz="1200"/>
            </a:lvl1pPr>
            <a:lvl2pPr marL="914355" lvl="1" indent="-228588" algn="l" rtl="0">
              <a:lnSpc>
                <a:spcPct val="90000"/>
              </a:lnSpc>
              <a:spcBef>
                <a:spcPts val="1200"/>
              </a:spcBef>
              <a:spcAft>
                <a:spcPts val="0"/>
              </a:spcAft>
              <a:buClr>
                <a:schemeClr val="dk1"/>
              </a:buClr>
              <a:buSzPts val="1100"/>
              <a:buNone/>
              <a:defRPr sz="1100"/>
            </a:lvl2pPr>
            <a:lvl3pPr marL="1371532" lvl="2" indent="-228588" algn="l" rtl="0">
              <a:lnSpc>
                <a:spcPct val="90000"/>
              </a:lnSpc>
              <a:spcBef>
                <a:spcPts val="1200"/>
              </a:spcBef>
              <a:spcAft>
                <a:spcPts val="0"/>
              </a:spcAft>
              <a:buClr>
                <a:schemeClr val="dk1"/>
              </a:buClr>
              <a:buSzPts val="900"/>
              <a:buNone/>
              <a:defRPr sz="900"/>
            </a:lvl3pPr>
            <a:lvl4pPr marL="1828709" lvl="3" indent="-228588" algn="l" rtl="0">
              <a:lnSpc>
                <a:spcPct val="90000"/>
              </a:lnSpc>
              <a:spcBef>
                <a:spcPts val="1200"/>
              </a:spcBef>
              <a:spcAft>
                <a:spcPts val="0"/>
              </a:spcAft>
              <a:buClr>
                <a:schemeClr val="dk1"/>
              </a:buClr>
              <a:buSzPts val="800"/>
              <a:buNone/>
              <a:defRPr sz="800"/>
            </a:lvl4pPr>
            <a:lvl5pPr marL="2285886" lvl="4" indent="-228588" algn="l" rtl="0">
              <a:lnSpc>
                <a:spcPct val="90000"/>
              </a:lnSpc>
              <a:spcBef>
                <a:spcPts val="1200"/>
              </a:spcBef>
              <a:spcAft>
                <a:spcPts val="0"/>
              </a:spcAft>
              <a:buClr>
                <a:schemeClr val="dk1"/>
              </a:buClr>
              <a:buSzPts val="800"/>
              <a:buNone/>
              <a:defRPr sz="800"/>
            </a:lvl5pPr>
            <a:lvl6pPr marL="2743064" lvl="5" indent="-228588" algn="l" rtl="0">
              <a:lnSpc>
                <a:spcPct val="90000"/>
              </a:lnSpc>
              <a:spcBef>
                <a:spcPts val="1200"/>
              </a:spcBef>
              <a:spcAft>
                <a:spcPts val="0"/>
              </a:spcAft>
              <a:buClr>
                <a:schemeClr val="dk1"/>
              </a:buClr>
              <a:buSzPts val="800"/>
              <a:buNone/>
              <a:defRPr sz="800"/>
            </a:lvl6pPr>
            <a:lvl7pPr marL="3200240" lvl="6" indent="-228588" algn="l" rtl="0">
              <a:lnSpc>
                <a:spcPct val="90000"/>
              </a:lnSpc>
              <a:spcBef>
                <a:spcPts val="1200"/>
              </a:spcBef>
              <a:spcAft>
                <a:spcPts val="0"/>
              </a:spcAft>
              <a:buClr>
                <a:schemeClr val="dk1"/>
              </a:buClr>
              <a:buSzPts val="800"/>
              <a:buNone/>
              <a:defRPr sz="800"/>
            </a:lvl7pPr>
            <a:lvl8pPr marL="3657418" lvl="7" indent="-228588" algn="l" rtl="0">
              <a:lnSpc>
                <a:spcPct val="90000"/>
              </a:lnSpc>
              <a:spcBef>
                <a:spcPts val="1200"/>
              </a:spcBef>
              <a:spcAft>
                <a:spcPts val="0"/>
              </a:spcAft>
              <a:buClr>
                <a:schemeClr val="dk1"/>
              </a:buClr>
              <a:buSzPts val="800"/>
              <a:buNone/>
              <a:defRPr sz="800"/>
            </a:lvl8pPr>
            <a:lvl9pPr marL="4114595" lvl="8" indent="-228588" algn="l" rtl="0">
              <a:lnSpc>
                <a:spcPct val="90000"/>
              </a:lnSpc>
              <a:spcBef>
                <a:spcPts val="1200"/>
              </a:spcBef>
              <a:spcAft>
                <a:spcPts val="1200"/>
              </a:spcAft>
              <a:buClr>
                <a:schemeClr val="dk1"/>
              </a:buClr>
              <a:buSzPts val="800"/>
              <a:buNone/>
              <a:defRPr sz="800"/>
            </a:lvl9pPr>
          </a:lstStyle>
          <a:p>
            <a:endParaRPr/>
          </a:p>
        </p:txBody>
      </p:sp>
      <p:sp>
        <p:nvSpPr>
          <p:cNvPr id="891" name="Google Shape;891;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92" name="Google Shape;892;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93" name="Google Shape;893;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extLst>
      <p:ext uri="{BB962C8B-B14F-4D97-AF65-F5344CB8AC3E}">
        <p14:creationId xmlns:p14="http://schemas.microsoft.com/office/powerpoint/2010/main" val="94757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257"/>
        <p:cNvGrpSpPr/>
        <p:nvPr/>
      </p:nvGrpSpPr>
      <p:grpSpPr>
        <a:xfrm>
          <a:off x="0" y="0"/>
          <a:ext cx="0" cy="0"/>
          <a:chOff x="0" y="0"/>
          <a:chExt cx="0" cy="0"/>
        </a:xfrm>
      </p:grpSpPr>
      <p:grpSp>
        <p:nvGrpSpPr>
          <p:cNvPr id="258" name="Google Shape;258;p15"/>
          <p:cNvGrpSpPr/>
          <p:nvPr/>
        </p:nvGrpSpPr>
        <p:grpSpPr>
          <a:xfrm>
            <a:off x="1907265" y="-6002"/>
            <a:ext cx="5329471" cy="1572280"/>
            <a:chOff x="1045264" y="-6007"/>
            <a:chExt cx="7118300" cy="2100014"/>
          </a:xfrm>
        </p:grpSpPr>
        <p:sp>
          <p:nvSpPr>
            <p:cNvPr id="259" name="Google Shape;259;p15"/>
            <p:cNvSpPr/>
            <p:nvPr/>
          </p:nvSpPr>
          <p:spPr>
            <a:xfrm>
              <a:off x="1803411" y="-6007"/>
              <a:ext cx="5944150" cy="724669"/>
            </a:xfrm>
            <a:custGeom>
              <a:avLst/>
              <a:gdLst/>
              <a:ahLst/>
              <a:cxnLst/>
              <a:rect l="l" t="t" r="r" b="b"/>
              <a:pathLst>
                <a:path w="89490" h="10910" extrusionOk="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60" name="Google Shape;260;p15"/>
            <p:cNvSpPr/>
            <p:nvPr/>
          </p:nvSpPr>
          <p:spPr>
            <a:xfrm>
              <a:off x="1045264" y="-6007"/>
              <a:ext cx="7118300" cy="2100014"/>
            </a:xfrm>
            <a:custGeom>
              <a:avLst/>
              <a:gdLst/>
              <a:ahLst/>
              <a:cxnLst/>
              <a:rect l="l" t="t" r="r" b="b"/>
              <a:pathLst>
                <a:path w="107167" h="31616" extrusionOk="0">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61" name="Google Shape;261;p15"/>
            <p:cNvSpPr/>
            <p:nvPr/>
          </p:nvSpPr>
          <p:spPr>
            <a:xfrm>
              <a:off x="1324836" y="-6007"/>
              <a:ext cx="487541" cy="711252"/>
            </a:xfrm>
            <a:custGeom>
              <a:avLst/>
              <a:gdLst/>
              <a:ahLst/>
              <a:cxnLst/>
              <a:rect l="l" t="t" r="r" b="b"/>
              <a:pathLst>
                <a:path w="7340" h="10708" extrusionOk="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grpSp>
        <p:nvGrpSpPr>
          <p:cNvPr id="262" name="Google Shape;262;p15"/>
          <p:cNvGrpSpPr/>
          <p:nvPr/>
        </p:nvGrpSpPr>
        <p:grpSpPr>
          <a:xfrm>
            <a:off x="-7999" y="2430147"/>
            <a:ext cx="1642550" cy="1505293"/>
            <a:chOff x="-7997" y="3247832"/>
            <a:chExt cx="2193869" cy="2010543"/>
          </a:xfrm>
        </p:grpSpPr>
        <p:sp>
          <p:nvSpPr>
            <p:cNvPr id="263" name="Google Shape;263;p15"/>
            <p:cNvSpPr/>
            <p:nvPr/>
          </p:nvSpPr>
          <p:spPr>
            <a:xfrm>
              <a:off x="-7997" y="4475586"/>
              <a:ext cx="315374" cy="89538"/>
            </a:xfrm>
            <a:custGeom>
              <a:avLst/>
              <a:gdLst/>
              <a:ahLst/>
              <a:cxnLst/>
              <a:rect l="l" t="t" r="r" b="b"/>
              <a:pathLst>
                <a:path w="4748" h="1348" extrusionOk="0">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64" name="Google Shape;264;p15"/>
            <p:cNvSpPr/>
            <p:nvPr/>
          </p:nvSpPr>
          <p:spPr>
            <a:xfrm>
              <a:off x="-7997" y="4374956"/>
              <a:ext cx="310857" cy="96246"/>
            </a:xfrm>
            <a:custGeom>
              <a:avLst/>
              <a:gdLst/>
              <a:ahLst/>
              <a:cxnLst/>
              <a:rect l="l" t="t" r="r" b="b"/>
              <a:pathLst>
                <a:path w="4680" h="1449" extrusionOk="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65" name="Google Shape;265;p15"/>
            <p:cNvSpPr/>
            <p:nvPr/>
          </p:nvSpPr>
          <p:spPr>
            <a:xfrm>
              <a:off x="-7997" y="4187113"/>
              <a:ext cx="257188" cy="62703"/>
            </a:xfrm>
            <a:custGeom>
              <a:avLst/>
              <a:gdLst/>
              <a:ahLst/>
              <a:cxnLst/>
              <a:rect l="l" t="t" r="r" b="b"/>
              <a:pathLst>
                <a:path w="3872" h="944" extrusionOk="0">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66" name="Google Shape;266;p15"/>
            <p:cNvSpPr/>
            <p:nvPr/>
          </p:nvSpPr>
          <p:spPr>
            <a:xfrm>
              <a:off x="-7997" y="4238524"/>
              <a:ext cx="261705" cy="85087"/>
            </a:xfrm>
            <a:custGeom>
              <a:avLst/>
              <a:gdLst/>
              <a:ahLst/>
              <a:cxnLst/>
              <a:rect l="l" t="t" r="r" b="b"/>
              <a:pathLst>
                <a:path w="3940" h="1281" extrusionOk="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67" name="Google Shape;267;p15"/>
            <p:cNvSpPr/>
            <p:nvPr/>
          </p:nvSpPr>
          <p:spPr>
            <a:xfrm>
              <a:off x="-7997" y="4634336"/>
              <a:ext cx="373494" cy="98505"/>
            </a:xfrm>
            <a:custGeom>
              <a:avLst/>
              <a:gdLst/>
              <a:ahLst/>
              <a:cxnLst/>
              <a:rect l="l" t="t" r="r" b="b"/>
              <a:pathLst>
                <a:path w="5623" h="1483" extrusionOk="0">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68" name="Google Shape;268;p15"/>
            <p:cNvSpPr/>
            <p:nvPr/>
          </p:nvSpPr>
          <p:spPr>
            <a:xfrm>
              <a:off x="-7997" y="4558348"/>
              <a:ext cx="225903" cy="69345"/>
            </a:xfrm>
            <a:custGeom>
              <a:avLst/>
              <a:gdLst/>
              <a:ahLst/>
              <a:cxnLst/>
              <a:rect l="l" t="t" r="r" b="b"/>
              <a:pathLst>
                <a:path w="3401" h="1044" extrusionOk="0">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69" name="Google Shape;269;p15"/>
            <p:cNvSpPr/>
            <p:nvPr/>
          </p:nvSpPr>
          <p:spPr>
            <a:xfrm>
              <a:off x="-7997" y="4685813"/>
              <a:ext cx="382461" cy="93988"/>
            </a:xfrm>
            <a:custGeom>
              <a:avLst/>
              <a:gdLst/>
              <a:ahLst/>
              <a:cxnLst/>
              <a:rect l="l" t="t" r="r" b="b"/>
              <a:pathLst>
                <a:path w="5758" h="1415" extrusionOk="0">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70" name="Google Shape;270;p15"/>
            <p:cNvSpPr/>
            <p:nvPr/>
          </p:nvSpPr>
          <p:spPr>
            <a:xfrm>
              <a:off x="1658012" y="4408499"/>
              <a:ext cx="382461" cy="335500"/>
            </a:xfrm>
            <a:custGeom>
              <a:avLst/>
              <a:gdLst/>
              <a:ahLst/>
              <a:cxnLst/>
              <a:rect l="l" t="t" r="r" b="b"/>
              <a:pathLst>
                <a:path w="5758" h="5051" extrusionOk="0">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71" name="Google Shape;271;p15"/>
            <p:cNvSpPr/>
            <p:nvPr/>
          </p:nvSpPr>
          <p:spPr>
            <a:xfrm>
              <a:off x="-7997" y="4735032"/>
              <a:ext cx="375752" cy="102888"/>
            </a:xfrm>
            <a:custGeom>
              <a:avLst/>
              <a:gdLst/>
              <a:ahLst/>
              <a:cxnLst/>
              <a:rect l="l" t="t" r="r" b="b"/>
              <a:pathLst>
                <a:path w="5657" h="1549" extrusionOk="0">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72" name="Google Shape;272;p15"/>
            <p:cNvSpPr/>
            <p:nvPr/>
          </p:nvSpPr>
          <p:spPr>
            <a:xfrm>
              <a:off x="-7997" y="3985853"/>
              <a:ext cx="216936" cy="73862"/>
            </a:xfrm>
            <a:custGeom>
              <a:avLst/>
              <a:gdLst/>
              <a:ahLst/>
              <a:cxnLst/>
              <a:rect l="l" t="t" r="r" b="b"/>
              <a:pathLst>
                <a:path w="3266" h="1112" extrusionOk="0">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73" name="Google Shape;273;p15"/>
            <p:cNvSpPr/>
            <p:nvPr/>
          </p:nvSpPr>
          <p:spPr>
            <a:xfrm>
              <a:off x="-7997" y="4424175"/>
              <a:ext cx="324275" cy="93988"/>
            </a:xfrm>
            <a:custGeom>
              <a:avLst/>
              <a:gdLst/>
              <a:ahLst/>
              <a:cxnLst/>
              <a:rect l="l" t="t" r="r" b="b"/>
              <a:pathLst>
                <a:path w="4882" h="1415" extrusionOk="0">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74" name="Google Shape;274;p15"/>
            <p:cNvSpPr/>
            <p:nvPr/>
          </p:nvSpPr>
          <p:spPr>
            <a:xfrm>
              <a:off x="-7997" y="4030555"/>
              <a:ext cx="216936" cy="67153"/>
            </a:xfrm>
            <a:custGeom>
              <a:avLst/>
              <a:gdLst/>
              <a:ahLst/>
              <a:cxnLst/>
              <a:rect l="l" t="t" r="r" b="b"/>
              <a:pathLst>
                <a:path w="3266" h="1011" extrusionOk="0">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75" name="Google Shape;275;p15"/>
            <p:cNvSpPr/>
            <p:nvPr/>
          </p:nvSpPr>
          <p:spPr>
            <a:xfrm>
              <a:off x="-7997" y="4126735"/>
              <a:ext cx="239320" cy="73862"/>
            </a:xfrm>
            <a:custGeom>
              <a:avLst/>
              <a:gdLst/>
              <a:ahLst/>
              <a:cxnLst/>
              <a:rect l="l" t="t" r="r" b="b"/>
              <a:pathLst>
                <a:path w="3603" h="1112" extrusionOk="0">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76" name="Google Shape;276;p15"/>
            <p:cNvSpPr/>
            <p:nvPr/>
          </p:nvSpPr>
          <p:spPr>
            <a:xfrm>
              <a:off x="-7997" y="4310127"/>
              <a:ext cx="143140" cy="53736"/>
            </a:xfrm>
            <a:custGeom>
              <a:avLst/>
              <a:gdLst/>
              <a:ahLst/>
              <a:cxnLst/>
              <a:rect l="l" t="t" r="r" b="b"/>
              <a:pathLst>
                <a:path w="2155" h="809" extrusionOk="0">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77" name="Google Shape;277;p15"/>
            <p:cNvSpPr/>
            <p:nvPr/>
          </p:nvSpPr>
          <p:spPr>
            <a:xfrm>
              <a:off x="-7997" y="4075257"/>
              <a:ext cx="248287" cy="91796"/>
            </a:xfrm>
            <a:custGeom>
              <a:avLst/>
              <a:gdLst/>
              <a:ahLst/>
              <a:cxnLst/>
              <a:rect l="l" t="t" r="r" b="b"/>
              <a:pathLst>
                <a:path w="3738" h="1382" extrusionOk="0">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78" name="Google Shape;278;p15"/>
            <p:cNvSpPr/>
            <p:nvPr/>
          </p:nvSpPr>
          <p:spPr>
            <a:xfrm>
              <a:off x="381106" y="3464768"/>
              <a:ext cx="715702" cy="201327"/>
            </a:xfrm>
            <a:custGeom>
              <a:avLst/>
              <a:gdLst/>
              <a:ahLst/>
              <a:cxnLst/>
              <a:rect l="l" t="t" r="r" b="b"/>
              <a:pathLst>
                <a:path w="10775" h="3031" extrusionOk="0">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79" name="Google Shape;279;p15"/>
            <p:cNvSpPr/>
            <p:nvPr/>
          </p:nvSpPr>
          <p:spPr>
            <a:xfrm>
              <a:off x="1067649" y="4327995"/>
              <a:ext cx="51477" cy="26901"/>
            </a:xfrm>
            <a:custGeom>
              <a:avLst/>
              <a:gdLst/>
              <a:ahLst/>
              <a:cxnLst/>
              <a:rect l="l" t="t" r="r" b="b"/>
              <a:pathLst>
                <a:path w="775" h="405" extrusionOk="0">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80" name="Google Shape;280;p15"/>
            <p:cNvSpPr/>
            <p:nvPr/>
          </p:nvSpPr>
          <p:spPr>
            <a:xfrm>
              <a:off x="2042664" y="4482294"/>
              <a:ext cx="64895" cy="24643"/>
            </a:xfrm>
            <a:custGeom>
              <a:avLst/>
              <a:gdLst/>
              <a:ahLst/>
              <a:cxnLst/>
              <a:rect l="l" t="t" r="r" b="b"/>
              <a:pathLst>
                <a:path w="977" h="371" extrusionOk="0">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81" name="Google Shape;281;p15"/>
            <p:cNvSpPr/>
            <p:nvPr/>
          </p:nvSpPr>
          <p:spPr>
            <a:xfrm>
              <a:off x="-7997" y="3247832"/>
              <a:ext cx="2193869" cy="2010543"/>
            </a:xfrm>
            <a:custGeom>
              <a:avLst/>
              <a:gdLst/>
              <a:ahLst/>
              <a:cxnLst/>
              <a:rect l="l" t="t" r="r" b="b"/>
              <a:pathLst>
                <a:path w="33029" h="30269" extrusionOk="0">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82" name="Google Shape;282;p15"/>
            <p:cNvSpPr/>
            <p:nvPr/>
          </p:nvSpPr>
          <p:spPr>
            <a:xfrm>
              <a:off x="-7997" y="4793152"/>
              <a:ext cx="360076" cy="109664"/>
            </a:xfrm>
            <a:custGeom>
              <a:avLst/>
              <a:gdLst/>
              <a:ahLst/>
              <a:cxnLst/>
              <a:rect l="l" t="t" r="r" b="b"/>
              <a:pathLst>
                <a:path w="5421" h="1651" extrusionOk="0">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grpSp>
        <p:nvGrpSpPr>
          <p:cNvPr id="283" name="Google Shape;283;p15"/>
          <p:cNvGrpSpPr/>
          <p:nvPr/>
        </p:nvGrpSpPr>
        <p:grpSpPr>
          <a:xfrm>
            <a:off x="8420990" y="2153894"/>
            <a:ext cx="515755" cy="910864"/>
            <a:chOff x="8443004" y="2878855"/>
            <a:chExt cx="688868" cy="1216595"/>
          </a:xfrm>
        </p:grpSpPr>
        <p:sp>
          <p:nvSpPr>
            <p:cNvPr id="284" name="Google Shape;284;p15"/>
            <p:cNvSpPr/>
            <p:nvPr/>
          </p:nvSpPr>
          <p:spPr>
            <a:xfrm>
              <a:off x="8758311" y="2981744"/>
              <a:ext cx="26901" cy="33610"/>
            </a:xfrm>
            <a:custGeom>
              <a:avLst/>
              <a:gdLst/>
              <a:ahLst/>
              <a:cxnLst/>
              <a:rect l="l" t="t" r="r" b="b"/>
              <a:pathLst>
                <a:path w="405" h="506" extrusionOk="0">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85" name="Google Shape;285;p15"/>
            <p:cNvSpPr/>
            <p:nvPr/>
          </p:nvSpPr>
          <p:spPr>
            <a:xfrm>
              <a:off x="8682257" y="3929925"/>
              <a:ext cx="102955" cy="118564"/>
            </a:xfrm>
            <a:custGeom>
              <a:avLst/>
              <a:gdLst/>
              <a:ahLst/>
              <a:cxnLst/>
              <a:rect l="l" t="t" r="r" b="b"/>
              <a:pathLst>
                <a:path w="1550" h="1785" extrusionOk="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86" name="Google Shape;286;p15"/>
            <p:cNvSpPr/>
            <p:nvPr/>
          </p:nvSpPr>
          <p:spPr>
            <a:xfrm>
              <a:off x="8805272" y="2999611"/>
              <a:ext cx="107405" cy="26901"/>
            </a:xfrm>
            <a:custGeom>
              <a:avLst/>
              <a:gdLst/>
              <a:ahLst/>
              <a:cxnLst/>
              <a:rect l="l" t="t" r="r" b="b"/>
              <a:pathLst>
                <a:path w="1617" h="405" extrusionOk="0">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87" name="Google Shape;287;p15"/>
            <p:cNvSpPr/>
            <p:nvPr/>
          </p:nvSpPr>
          <p:spPr>
            <a:xfrm>
              <a:off x="8443004" y="2878855"/>
              <a:ext cx="688868" cy="1216595"/>
            </a:xfrm>
            <a:custGeom>
              <a:avLst/>
              <a:gdLst/>
              <a:ahLst/>
              <a:cxnLst/>
              <a:rect l="l" t="t" r="r" b="b"/>
              <a:pathLst>
                <a:path w="10371" h="18316" extrusionOk="0">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88" name="Google Shape;288;p15"/>
            <p:cNvSpPr/>
            <p:nvPr/>
          </p:nvSpPr>
          <p:spPr>
            <a:xfrm>
              <a:off x="8498931" y="3035413"/>
              <a:ext cx="583721" cy="914704"/>
            </a:xfrm>
            <a:custGeom>
              <a:avLst/>
              <a:gdLst/>
              <a:ahLst/>
              <a:cxnLst/>
              <a:rect l="l" t="t" r="r" b="b"/>
              <a:pathLst>
                <a:path w="8788" h="13771" extrusionOk="0">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89" name="Google Shape;289;p15"/>
            <p:cNvSpPr/>
            <p:nvPr/>
          </p:nvSpPr>
          <p:spPr>
            <a:xfrm>
              <a:off x="8845524" y="2961618"/>
              <a:ext cx="20192" cy="20192"/>
            </a:xfrm>
            <a:custGeom>
              <a:avLst/>
              <a:gdLst/>
              <a:ahLst/>
              <a:cxnLst/>
              <a:rect l="l" t="t" r="r" b="b"/>
              <a:pathLst>
                <a:path w="304" h="304" extrusionOk="0">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grpSp>
        <p:nvGrpSpPr>
          <p:cNvPr id="290" name="Google Shape;290;p15"/>
          <p:cNvGrpSpPr/>
          <p:nvPr/>
        </p:nvGrpSpPr>
        <p:grpSpPr>
          <a:xfrm>
            <a:off x="7117967" y="3590460"/>
            <a:ext cx="2026022" cy="1547117"/>
            <a:chOff x="6445945" y="4797602"/>
            <a:chExt cx="2706053" cy="2066404"/>
          </a:xfrm>
        </p:grpSpPr>
        <p:sp>
          <p:nvSpPr>
            <p:cNvPr id="291" name="Google Shape;291;p15"/>
            <p:cNvSpPr/>
            <p:nvPr/>
          </p:nvSpPr>
          <p:spPr>
            <a:xfrm>
              <a:off x="6700941" y="5054790"/>
              <a:ext cx="111855" cy="1511843"/>
            </a:xfrm>
            <a:custGeom>
              <a:avLst/>
              <a:gdLst/>
              <a:ahLst/>
              <a:cxnLst/>
              <a:rect l="l" t="t" r="r" b="b"/>
              <a:pathLst>
                <a:path w="1684" h="22761" extrusionOk="0">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92" name="Google Shape;292;p15"/>
            <p:cNvSpPr/>
            <p:nvPr/>
          </p:nvSpPr>
          <p:spPr>
            <a:xfrm>
              <a:off x="6457170" y="4802119"/>
              <a:ext cx="333242" cy="1894170"/>
            </a:xfrm>
            <a:custGeom>
              <a:avLst/>
              <a:gdLst/>
              <a:ahLst/>
              <a:cxnLst/>
              <a:rect l="l" t="t" r="r" b="b"/>
              <a:pathLst>
                <a:path w="5017" h="28517" extrusionOk="0">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93" name="Google Shape;293;p15"/>
            <p:cNvSpPr/>
            <p:nvPr/>
          </p:nvSpPr>
          <p:spPr>
            <a:xfrm>
              <a:off x="8109762" y="4967577"/>
              <a:ext cx="60511" cy="60444"/>
            </a:xfrm>
            <a:custGeom>
              <a:avLst/>
              <a:gdLst/>
              <a:ahLst/>
              <a:cxnLst/>
              <a:rect l="l" t="t" r="r" b="b"/>
              <a:pathLst>
                <a:path w="911" h="910" extrusionOk="0">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94" name="Google Shape;294;p15"/>
            <p:cNvSpPr/>
            <p:nvPr/>
          </p:nvSpPr>
          <p:spPr>
            <a:xfrm>
              <a:off x="6797054" y="5021247"/>
              <a:ext cx="2354943" cy="156624"/>
            </a:xfrm>
            <a:custGeom>
              <a:avLst/>
              <a:gdLst/>
              <a:ahLst/>
              <a:cxnLst/>
              <a:rect l="l" t="t" r="r" b="b"/>
              <a:pathLst>
                <a:path w="35454" h="2358" extrusionOk="0">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95" name="Google Shape;295;p15"/>
            <p:cNvSpPr/>
            <p:nvPr/>
          </p:nvSpPr>
          <p:spPr>
            <a:xfrm>
              <a:off x="6785895" y="4797602"/>
              <a:ext cx="2366102" cy="170042"/>
            </a:xfrm>
            <a:custGeom>
              <a:avLst/>
              <a:gdLst/>
              <a:ahLst/>
              <a:cxnLst/>
              <a:rect l="l" t="t" r="r" b="b"/>
              <a:pathLst>
                <a:path w="35622" h="2560" extrusionOk="0">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96" name="Google Shape;296;p15"/>
            <p:cNvSpPr/>
            <p:nvPr/>
          </p:nvSpPr>
          <p:spPr>
            <a:xfrm>
              <a:off x="8024808" y="4983253"/>
              <a:ext cx="31351" cy="31351"/>
            </a:xfrm>
            <a:custGeom>
              <a:avLst/>
              <a:gdLst/>
              <a:ahLst/>
              <a:cxnLst/>
              <a:rect l="l" t="t" r="r" b="b"/>
              <a:pathLst>
                <a:path w="472" h="472" extrusionOk="0">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97" name="Google Shape;297;p15"/>
            <p:cNvSpPr/>
            <p:nvPr/>
          </p:nvSpPr>
          <p:spPr>
            <a:xfrm>
              <a:off x="8239485" y="6776727"/>
              <a:ext cx="93988" cy="67153"/>
            </a:xfrm>
            <a:custGeom>
              <a:avLst/>
              <a:gdLst/>
              <a:ahLst/>
              <a:cxnLst/>
              <a:rect l="l" t="t" r="r" b="b"/>
              <a:pathLst>
                <a:path w="1415" h="1011" extrusionOk="0">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98" name="Google Shape;298;p15"/>
            <p:cNvSpPr/>
            <p:nvPr/>
          </p:nvSpPr>
          <p:spPr>
            <a:xfrm>
              <a:off x="7863799" y="6727574"/>
              <a:ext cx="290798" cy="96180"/>
            </a:xfrm>
            <a:custGeom>
              <a:avLst/>
              <a:gdLst/>
              <a:ahLst/>
              <a:cxnLst/>
              <a:rect l="l" t="t" r="r" b="b"/>
              <a:pathLst>
                <a:path w="4378" h="1448" extrusionOk="0">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299" name="Google Shape;299;p15"/>
            <p:cNvSpPr/>
            <p:nvPr/>
          </p:nvSpPr>
          <p:spPr>
            <a:xfrm>
              <a:off x="6705391" y="6564308"/>
              <a:ext cx="2446606" cy="190168"/>
            </a:xfrm>
            <a:custGeom>
              <a:avLst/>
              <a:gdLst/>
              <a:ahLst/>
              <a:cxnLst/>
              <a:rect l="l" t="t" r="r" b="b"/>
              <a:pathLst>
                <a:path w="36834" h="2863" extrusionOk="0">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00" name="Google Shape;300;p15"/>
            <p:cNvSpPr/>
            <p:nvPr/>
          </p:nvSpPr>
          <p:spPr>
            <a:xfrm>
              <a:off x="7671506" y="6765568"/>
              <a:ext cx="85021" cy="22451"/>
            </a:xfrm>
            <a:custGeom>
              <a:avLst/>
              <a:gdLst/>
              <a:ahLst/>
              <a:cxnLst/>
              <a:rect l="l" t="t" r="r" b="b"/>
              <a:pathLst>
                <a:path w="1280" h="338" extrusionOk="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01" name="Google Shape;301;p15"/>
            <p:cNvSpPr/>
            <p:nvPr/>
          </p:nvSpPr>
          <p:spPr>
            <a:xfrm>
              <a:off x="7678215" y="6696223"/>
              <a:ext cx="87279" cy="20192"/>
            </a:xfrm>
            <a:custGeom>
              <a:avLst/>
              <a:gdLst/>
              <a:ahLst/>
              <a:cxnLst/>
              <a:rect l="l" t="t" r="r" b="b"/>
              <a:pathLst>
                <a:path w="1314" h="304" extrusionOk="0">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02" name="Google Shape;302;p15"/>
            <p:cNvSpPr/>
            <p:nvPr/>
          </p:nvSpPr>
          <p:spPr>
            <a:xfrm>
              <a:off x="7687116" y="6729766"/>
              <a:ext cx="91796" cy="29159"/>
            </a:xfrm>
            <a:custGeom>
              <a:avLst/>
              <a:gdLst/>
              <a:ahLst/>
              <a:cxnLst/>
              <a:rect l="l" t="t" r="r" b="b"/>
              <a:pathLst>
                <a:path w="1382" h="439" extrusionOk="0">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03" name="Google Shape;303;p15"/>
            <p:cNvSpPr/>
            <p:nvPr/>
          </p:nvSpPr>
          <p:spPr>
            <a:xfrm>
              <a:off x="6445945" y="6685064"/>
              <a:ext cx="1552095" cy="178942"/>
            </a:xfrm>
            <a:custGeom>
              <a:avLst/>
              <a:gdLst/>
              <a:ahLst/>
              <a:cxnLst/>
              <a:rect l="l" t="t" r="r" b="b"/>
              <a:pathLst>
                <a:path w="23367" h="2694" extrusionOk="0">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grpSp>
        <p:nvGrpSpPr>
          <p:cNvPr id="304" name="Google Shape;304;p15"/>
          <p:cNvGrpSpPr/>
          <p:nvPr/>
        </p:nvGrpSpPr>
        <p:grpSpPr>
          <a:xfrm>
            <a:off x="226381" y="790954"/>
            <a:ext cx="1165385" cy="815431"/>
            <a:chOff x="305052" y="1261999"/>
            <a:chExt cx="1556545" cy="1089130"/>
          </a:xfrm>
        </p:grpSpPr>
        <p:sp>
          <p:nvSpPr>
            <p:cNvPr id="305" name="Google Shape;305;p15"/>
            <p:cNvSpPr/>
            <p:nvPr/>
          </p:nvSpPr>
          <p:spPr>
            <a:xfrm>
              <a:off x="1342704" y="2046980"/>
              <a:ext cx="118564" cy="107405"/>
            </a:xfrm>
            <a:custGeom>
              <a:avLst/>
              <a:gdLst/>
              <a:ahLst/>
              <a:cxnLst/>
              <a:rect l="l" t="t" r="r" b="b"/>
              <a:pathLst>
                <a:path w="1785" h="1617" extrusionOk="0">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06" name="Google Shape;306;p15"/>
            <p:cNvSpPr/>
            <p:nvPr/>
          </p:nvSpPr>
          <p:spPr>
            <a:xfrm>
              <a:off x="1409791" y="2120775"/>
              <a:ext cx="35868" cy="35802"/>
            </a:xfrm>
            <a:custGeom>
              <a:avLst/>
              <a:gdLst/>
              <a:ahLst/>
              <a:cxnLst/>
              <a:rect l="l" t="t" r="r" b="b"/>
              <a:pathLst>
                <a:path w="540" h="539" extrusionOk="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07" name="Google Shape;307;p15"/>
            <p:cNvSpPr/>
            <p:nvPr/>
          </p:nvSpPr>
          <p:spPr>
            <a:xfrm>
              <a:off x="792593" y="1261999"/>
              <a:ext cx="619523" cy="565853"/>
            </a:xfrm>
            <a:custGeom>
              <a:avLst/>
              <a:gdLst/>
              <a:ahLst/>
              <a:cxnLst/>
              <a:rect l="l" t="t" r="r" b="b"/>
              <a:pathLst>
                <a:path w="9327" h="8519" extrusionOk="0">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08" name="Google Shape;308;p15"/>
            <p:cNvSpPr/>
            <p:nvPr/>
          </p:nvSpPr>
          <p:spPr>
            <a:xfrm>
              <a:off x="969210" y="1727156"/>
              <a:ext cx="210294" cy="53736"/>
            </a:xfrm>
            <a:custGeom>
              <a:avLst/>
              <a:gdLst/>
              <a:ahLst/>
              <a:cxnLst/>
              <a:rect l="l" t="t" r="r" b="b"/>
              <a:pathLst>
                <a:path w="3166" h="809" extrusionOk="0">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09" name="Google Shape;309;p15"/>
            <p:cNvSpPr/>
            <p:nvPr/>
          </p:nvSpPr>
          <p:spPr>
            <a:xfrm>
              <a:off x="1798894" y="1999953"/>
              <a:ext cx="62703" cy="134306"/>
            </a:xfrm>
            <a:custGeom>
              <a:avLst/>
              <a:gdLst/>
              <a:ahLst/>
              <a:cxnLst/>
              <a:rect l="l" t="t" r="r" b="b"/>
              <a:pathLst>
                <a:path w="944" h="2022" extrusionOk="0">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10" name="Google Shape;310;p15"/>
            <p:cNvSpPr/>
            <p:nvPr/>
          </p:nvSpPr>
          <p:spPr>
            <a:xfrm>
              <a:off x="1197372" y="1776375"/>
              <a:ext cx="73862" cy="31351"/>
            </a:xfrm>
            <a:custGeom>
              <a:avLst/>
              <a:gdLst/>
              <a:ahLst/>
              <a:cxnLst/>
              <a:rect l="l" t="t" r="r" b="b"/>
              <a:pathLst>
                <a:path w="1112" h="472" extrusionOk="0">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11" name="Google Shape;311;p15"/>
            <p:cNvSpPr/>
            <p:nvPr/>
          </p:nvSpPr>
          <p:spPr>
            <a:xfrm>
              <a:off x="799302" y="1767408"/>
              <a:ext cx="64895" cy="33610"/>
            </a:xfrm>
            <a:custGeom>
              <a:avLst/>
              <a:gdLst/>
              <a:ahLst/>
              <a:cxnLst/>
              <a:rect l="l" t="t" r="r" b="b"/>
              <a:pathLst>
                <a:path w="977" h="506" extrusionOk="0">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12" name="Google Shape;312;p15"/>
            <p:cNvSpPr/>
            <p:nvPr/>
          </p:nvSpPr>
          <p:spPr>
            <a:xfrm>
              <a:off x="1322578" y="1836753"/>
              <a:ext cx="143207" cy="51477"/>
            </a:xfrm>
            <a:custGeom>
              <a:avLst/>
              <a:gdLst/>
              <a:ahLst/>
              <a:cxnLst/>
              <a:rect l="l" t="t" r="r" b="b"/>
              <a:pathLst>
                <a:path w="2156" h="775" extrusionOk="0">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13" name="Google Shape;313;p15"/>
            <p:cNvSpPr/>
            <p:nvPr/>
          </p:nvSpPr>
          <p:spPr>
            <a:xfrm>
              <a:off x="1684846" y="2181153"/>
              <a:ext cx="66" cy="66"/>
            </a:xfrm>
            <a:custGeom>
              <a:avLst/>
              <a:gdLst/>
              <a:ahLst/>
              <a:cxnLst/>
              <a:rect l="l" t="t" r="r" b="b"/>
              <a:pathLst>
                <a:path w="1" h="1" extrusionOk="0">
                  <a:moveTo>
                    <a:pt x="1" y="0"/>
                  </a:moveTo>
                  <a:lnTo>
                    <a:pt x="1" y="0"/>
                  </a:lnTo>
                  <a:lnTo>
                    <a:pt x="1" y="0"/>
                  </a:lnTo>
                  <a:lnTo>
                    <a:pt x="1" y="0"/>
                  </a:lnTo>
                  <a:lnTo>
                    <a:pt x="1" y="0"/>
                  </a:lnTo>
                  <a:lnTo>
                    <a:pt x="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14" name="Google Shape;314;p15"/>
            <p:cNvSpPr/>
            <p:nvPr/>
          </p:nvSpPr>
          <p:spPr>
            <a:xfrm>
              <a:off x="1660270" y="2158769"/>
              <a:ext cx="26901" cy="26901"/>
            </a:xfrm>
            <a:custGeom>
              <a:avLst/>
              <a:gdLst/>
              <a:ahLst/>
              <a:cxnLst/>
              <a:rect l="l" t="t" r="r" b="b"/>
              <a:pathLst>
                <a:path w="405" h="405" extrusionOk="0">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15" name="Google Shape;315;p15"/>
            <p:cNvSpPr/>
            <p:nvPr/>
          </p:nvSpPr>
          <p:spPr>
            <a:xfrm>
              <a:off x="750083" y="1865779"/>
              <a:ext cx="304215" cy="250546"/>
            </a:xfrm>
            <a:custGeom>
              <a:avLst/>
              <a:gdLst/>
              <a:ahLst/>
              <a:cxnLst/>
              <a:rect l="l" t="t" r="r" b="b"/>
              <a:pathLst>
                <a:path w="4580" h="3772" extrusionOk="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16" name="Google Shape;316;p15"/>
            <p:cNvSpPr/>
            <p:nvPr/>
          </p:nvSpPr>
          <p:spPr>
            <a:xfrm>
              <a:off x="1635694" y="2129676"/>
              <a:ext cx="89471" cy="100697"/>
            </a:xfrm>
            <a:custGeom>
              <a:avLst/>
              <a:gdLst/>
              <a:ahLst/>
              <a:cxnLst/>
              <a:rect l="l" t="t" r="r" b="b"/>
              <a:pathLst>
                <a:path w="1347" h="1516" extrusionOk="0">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17" name="Google Shape;317;p15"/>
            <p:cNvSpPr/>
            <p:nvPr/>
          </p:nvSpPr>
          <p:spPr>
            <a:xfrm>
              <a:off x="870839" y="1984344"/>
              <a:ext cx="38060" cy="35802"/>
            </a:xfrm>
            <a:custGeom>
              <a:avLst/>
              <a:gdLst/>
              <a:ahLst/>
              <a:cxnLst/>
              <a:rect l="l" t="t" r="r" b="b"/>
              <a:pathLst>
                <a:path w="573" h="539" extrusionOk="0">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18" name="Google Shape;318;p15"/>
            <p:cNvSpPr/>
            <p:nvPr/>
          </p:nvSpPr>
          <p:spPr>
            <a:xfrm>
              <a:off x="369880" y="1765149"/>
              <a:ext cx="266221" cy="257254"/>
            </a:xfrm>
            <a:custGeom>
              <a:avLst/>
              <a:gdLst/>
              <a:ahLst/>
              <a:cxnLst/>
              <a:rect l="l" t="t" r="r" b="b"/>
              <a:pathLst>
                <a:path w="4008" h="3873" extrusionOk="0">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19" name="Google Shape;319;p15"/>
            <p:cNvSpPr/>
            <p:nvPr/>
          </p:nvSpPr>
          <p:spPr>
            <a:xfrm>
              <a:off x="305052" y="1677937"/>
              <a:ext cx="1538677" cy="673192"/>
            </a:xfrm>
            <a:custGeom>
              <a:avLst/>
              <a:gdLst/>
              <a:ahLst/>
              <a:cxnLst/>
              <a:rect l="l" t="t" r="r" b="b"/>
              <a:pathLst>
                <a:path w="23165" h="10135" extrusionOk="0">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20" name="Google Shape;320;p15"/>
            <p:cNvSpPr/>
            <p:nvPr/>
          </p:nvSpPr>
          <p:spPr>
            <a:xfrm>
              <a:off x="428066" y="1821077"/>
              <a:ext cx="143207" cy="156624"/>
            </a:xfrm>
            <a:custGeom>
              <a:avLst/>
              <a:gdLst/>
              <a:ahLst/>
              <a:cxnLst/>
              <a:rect l="l" t="t" r="r" b="b"/>
              <a:pathLst>
                <a:path w="2156" h="2358" extrusionOk="0">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21" name="Google Shape;321;p15"/>
            <p:cNvSpPr/>
            <p:nvPr/>
          </p:nvSpPr>
          <p:spPr>
            <a:xfrm>
              <a:off x="1586475" y="2076007"/>
              <a:ext cx="190168" cy="201327"/>
            </a:xfrm>
            <a:custGeom>
              <a:avLst/>
              <a:gdLst/>
              <a:ahLst/>
              <a:cxnLst/>
              <a:rect l="l" t="t" r="r" b="b"/>
              <a:pathLst>
                <a:path w="2863" h="3031" extrusionOk="0">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grpSp>
        <p:nvGrpSpPr>
          <p:cNvPr id="322" name="Google Shape;322;p15"/>
          <p:cNvGrpSpPr/>
          <p:nvPr/>
        </p:nvGrpSpPr>
        <p:grpSpPr>
          <a:xfrm>
            <a:off x="2444861" y="3871736"/>
            <a:ext cx="2459622" cy="1079998"/>
            <a:chOff x="1573057" y="5173288"/>
            <a:chExt cx="3285190" cy="1442497"/>
          </a:xfrm>
        </p:grpSpPr>
        <p:sp>
          <p:nvSpPr>
            <p:cNvPr id="323" name="Google Shape;323;p15"/>
            <p:cNvSpPr/>
            <p:nvPr/>
          </p:nvSpPr>
          <p:spPr>
            <a:xfrm>
              <a:off x="3688614" y="5616127"/>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24" name="Google Shape;324;p15"/>
            <p:cNvSpPr/>
            <p:nvPr/>
          </p:nvSpPr>
          <p:spPr>
            <a:xfrm>
              <a:off x="3581275" y="5472986"/>
              <a:ext cx="154366" cy="152108"/>
            </a:xfrm>
            <a:custGeom>
              <a:avLst/>
              <a:gdLst/>
              <a:ahLst/>
              <a:cxnLst/>
              <a:rect l="l" t="t" r="r" b="b"/>
              <a:pathLst>
                <a:path w="2324" h="2290" extrusionOk="0">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25" name="Google Shape;325;p15"/>
            <p:cNvSpPr/>
            <p:nvPr/>
          </p:nvSpPr>
          <p:spPr>
            <a:xfrm>
              <a:off x="3418009" y="6016389"/>
              <a:ext cx="40318" cy="38127"/>
            </a:xfrm>
            <a:custGeom>
              <a:avLst/>
              <a:gdLst/>
              <a:ahLst/>
              <a:cxnLst/>
              <a:rect l="l" t="t" r="r" b="b"/>
              <a:pathLst>
                <a:path w="607" h="574" extrusionOk="0">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26" name="Google Shape;326;p15"/>
            <p:cNvSpPr/>
            <p:nvPr/>
          </p:nvSpPr>
          <p:spPr>
            <a:xfrm>
              <a:off x="3744475" y="5765909"/>
              <a:ext cx="147724" cy="152174"/>
            </a:xfrm>
            <a:custGeom>
              <a:avLst/>
              <a:gdLst/>
              <a:ahLst/>
              <a:cxnLst/>
              <a:rect l="l" t="t" r="r" b="b"/>
              <a:pathLst>
                <a:path w="2224" h="2291" extrusionOk="0">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27" name="Google Shape;327;p15"/>
            <p:cNvSpPr/>
            <p:nvPr/>
          </p:nvSpPr>
          <p:spPr>
            <a:xfrm>
              <a:off x="3579017" y="5790552"/>
              <a:ext cx="158816" cy="149916"/>
            </a:xfrm>
            <a:custGeom>
              <a:avLst/>
              <a:gdLst/>
              <a:ahLst/>
              <a:cxnLst/>
              <a:rect l="l" t="t" r="r" b="b"/>
              <a:pathLst>
                <a:path w="2391" h="2257" extrusionOk="0">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28" name="Google Shape;328;p15"/>
            <p:cNvSpPr/>
            <p:nvPr/>
          </p:nvSpPr>
          <p:spPr>
            <a:xfrm>
              <a:off x="3527606" y="5636253"/>
              <a:ext cx="154366" cy="167783"/>
            </a:xfrm>
            <a:custGeom>
              <a:avLst/>
              <a:gdLst/>
              <a:ahLst/>
              <a:cxnLst/>
              <a:rect l="l" t="t" r="r" b="b"/>
              <a:pathLst>
                <a:path w="2324" h="2526" extrusionOk="0">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29" name="Google Shape;329;p15"/>
            <p:cNvSpPr/>
            <p:nvPr/>
          </p:nvSpPr>
          <p:spPr>
            <a:xfrm>
              <a:off x="3326346" y="5604901"/>
              <a:ext cx="33610" cy="44835"/>
            </a:xfrm>
            <a:custGeom>
              <a:avLst/>
              <a:gdLst/>
              <a:ahLst/>
              <a:cxnLst/>
              <a:rect l="l" t="t" r="r" b="b"/>
              <a:pathLst>
                <a:path w="506" h="675" extrusionOk="0">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30" name="Google Shape;330;p15"/>
            <p:cNvSpPr/>
            <p:nvPr/>
          </p:nvSpPr>
          <p:spPr>
            <a:xfrm>
              <a:off x="3259259" y="5517688"/>
              <a:ext cx="152108" cy="167783"/>
            </a:xfrm>
            <a:custGeom>
              <a:avLst/>
              <a:gdLst/>
              <a:ahLst/>
              <a:cxnLst/>
              <a:rect l="l" t="t" r="r" b="b"/>
              <a:pathLst>
                <a:path w="2290" h="2526" extrusionOk="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31" name="Google Shape;331;p15"/>
            <p:cNvSpPr/>
            <p:nvPr/>
          </p:nvSpPr>
          <p:spPr>
            <a:xfrm>
              <a:off x="2621869" y="5935884"/>
              <a:ext cx="138757" cy="152174"/>
            </a:xfrm>
            <a:custGeom>
              <a:avLst/>
              <a:gdLst/>
              <a:ahLst/>
              <a:cxnLst/>
              <a:rect l="l" t="t" r="r" b="b"/>
              <a:pathLst>
                <a:path w="2089" h="2291" extrusionOk="0">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32" name="Google Shape;332;p15"/>
            <p:cNvSpPr/>
            <p:nvPr/>
          </p:nvSpPr>
          <p:spPr>
            <a:xfrm>
              <a:off x="2626319" y="6152820"/>
              <a:ext cx="44835" cy="35868"/>
            </a:xfrm>
            <a:custGeom>
              <a:avLst/>
              <a:gdLst/>
              <a:ahLst/>
              <a:cxnLst/>
              <a:rect l="l" t="t" r="r" b="b"/>
              <a:pathLst>
                <a:path w="675" h="540" extrusionOk="0">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33" name="Google Shape;333;p15"/>
            <p:cNvSpPr/>
            <p:nvPr/>
          </p:nvSpPr>
          <p:spPr>
            <a:xfrm>
              <a:off x="2469827" y="6177397"/>
              <a:ext cx="35802" cy="35868"/>
            </a:xfrm>
            <a:custGeom>
              <a:avLst/>
              <a:gdLst/>
              <a:ahLst/>
              <a:cxnLst/>
              <a:rect l="l" t="t" r="r" b="b"/>
              <a:pathLst>
                <a:path w="539" h="540" extrusionOk="0">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34" name="Google Shape;334;p15"/>
            <p:cNvSpPr/>
            <p:nvPr/>
          </p:nvSpPr>
          <p:spPr>
            <a:xfrm>
              <a:off x="2568199" y="6101409"/>
              <a:ext cx="158883" cy="147657"/>
            </a:xfrm>
            <a:custGeom>
              <a:avLst/>
              <a:gdLst/>
              <a:ahLst/>
              <a:cxnLst/>
              <a:rect l="l" t="t" r="r" b="b"/>
              <a:pathLst>
                <a:path w="2392" h="2223" extrusionOk="0">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35" name="Google Shape;335;p15"/>
            <p:cNvSpPr/>
            <p:nvPr/>
          </p:nvSpPr>
          <p:spPr>
            <a:xfrm>
              <a:off x="2418350" y="6125986"/>
              <a:ext cx="145465" cy="147657"/>
            </a:xfrm>
            <a:custGeom>
              <a:avLst/>
              <a:gdLst/>
              <a:ahLst/>
              <a:cxnLst/>
              <a:rect l="l" t="t" r="r" b="b"/>
              <a:pathLst>
                <a:path w="2190" h="2223" extrusionOk="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36" name="Google Shape;336;p15"/>
            <p:cNvSpPr/>
            <p:nvPr/>
          </p:nvSpPr>
          <p:spPr>
            <a:xfrm>
              <a:off x="2409449" y="6143853"/>
              <a:ext cx="31351" cy="134240"/>
            </a:xfrm>
            <a:custGeom>
              <a:avLst/>
              <a:gdLst/>
              <a:ahLst/>
              <a:cxnLst/>
              <a:rect l="l" t="t" r="r" b="b"/>
              <a:pathLst>
                <a:path w="472" h="2021" extrusionOk="0">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37" name="Google Shape;337;p15"/>
            <p:cNvSpPr/>
            <p:nvPr/>
          </p:nvSpPr>
          <p:spPr>
            <a:xfrm>
              <a:off x="2518980" y="6011938"/>
              <a:ext cx="42577" cy="62703"/>
            </a:xfrm>
            <a:custGeom>
              <a:avLst/>
              <a:gdLst/>
              <a:ahLst/>
              <a:cxnLst/>
              <a:rect l="l" t="t" r="r" b="b"/>
              <a:pathLst>
                <a:path w="641" h="944" extrusionOk="0">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38" name="Google Shape;338;p15"/>
            <p:cNvSpPr/>
            <p:nvPr/>
          </p:nvSpPr>
          <p:spPr>
            <a:xfrm>
              <a:off x="2458602" y="5953819"/>
              <a:ext cx="156624" cy="156558"/>
            </a:xfrm>
            <a:custGeom>
              <a:avLst/>
              <a:gdLst/>
              <a:ahLst/>
              <a:cxnLst/>
              <a:rect l="l" t="t" r="r" b="b"/>
              <a:pathLst>
                <a:path w="2358" h="2357" extrusionOk="0">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39" name="Google Shape;339;p15"/>
            <p:cNvSpPr/>
            <p:nvPr/>
          </p:nvSpPr>
          <p:spPr>
            <a:xfrm>
              <a:off x="3051224" y="6025356"/>
              <a:ext cx="156624" cy="154366"/>
            </a:xfrm>
            <a:custGeom>
              <a:avLst/>
              <a:gdLst/>
              <a:ahLst/>
              <a:cxnLst/>
              <a:rect l="l" t="t" r="r" b="b"/>
              <a:pathLst>
                <a:path w="2358" h="2324" extrusionOk="0">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40" name="Google Shape;340;p15"/>
            <p:cNvSpPr/>
            <p:nvPr/>
          </p:nvSpPr>
          <p:spPr>
            <a:xfrm>
              <a:off x="3368790" y="5982845"/>
              <a:ext cx="158883" cy="145465"/>
            </a:xfrm>
            <a:custGeom>
              <a:avLst/>
              <a:gdLst/>
              <a:ahLst/>
              <a:cxnLst/>
              <a:rect l="l" t="t" r="r" b="b"/>
              <a:pathLst>
                <a:path w="2392" h="2190" extrusionOk="0">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41" name="Google Shape;341;p15"/>
            <p:cNvSpPr/>
            <p:nvPr/>
          </p:nvSpPr>
          <p:spPr>
            <a:xfrm>
              <a:off x="2729207" y="6072316"/>
              <a:ext cx="152174" cy="167783"/>
            </a:xfrm>
            <a:custGeom>
              <a:avLst/>
              <a:gdLst/>
              <a:ahLst/>
              <a:cxnLst/>
              <a:rect l="l" t="t" r="r" b="b"/>
              <a:pathLst>
                <a:path w="2291" h="2526" extrusionOk="0">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42" name="Google Shape;342;p15"/>
            <p:cNvSpPr/>
            <p:nvPr/>
          </p:nvSpPr>
          <p:spPr>
            <a:xfrm>
              <a:off x="2782877" y="6125986"/>
              <a:ext cx="42577" cy="51477"/>
            </a:xfrm>
            <a:custGeom>
              <a:avLst/>
              <a:gdLst/>
              <a:ahLst/>
              <a:cxnLst/>
              <a:rect l="l" t="t" r="r" b="b"/>
              <a:pathLst>
                <a:path w="641" h="775" extrusionOk="0">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43" name="Google Shape;343;p15"/>
            <p:cNvSpPr/>
            <p:nvPr/>
          </p:nvSpPr>
          <p:spPr>
            <a:xfrm>
              <a:off x="3418009" y="5499821"/>
              <a:ext cx="154366" cy="145399"/>
            </a:xfrm>
            <a:custGeom>
              <a:avLst/>
              <a:gdLst/>
              <a:ahLst/>
              <a:cxnLst/>
              <a:rect l="l" t="t" r="r" b="b"/>
              <a:pathLst>
                <a:path w="2324" h="2189" extrusionOk="0">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44" name="Google Shape;344;p15"/>
            <p:cNvSpPr/>
            <p:nvPr/>
          </p:nvSpPr>
          <p:spPr>
            <a:xfrm>
              <a:off x="1982286" y="5929176"/>
              <a:ext cx="49285" cy="55994"/>
            </a:xfrm>
            <a:custGeom>
              <a:avLst/>
              <a:gdLst/>
              <a:ahLst/>
              <a:cxnLst/>
              <a:rect l="l" t="t" r="r" b="b"/>
              <a:pathLst>
                <a:path w="742" h="843" extrusionOk="0">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45" name="Google Shape;345;p15"/>
            <p:cNvSpPr/>
            <p:nvPr/>
          </p:nvSpPr>
          <p:spPr>
            <a:xfrm>
              <a:off x="1906233" y="6354081"/>
              <a:ext cx="156624" cy="187909"/>
            </a:xfrm>
            <a:custGeom>
              <a:avLst/>
              <a:gdLst/>
              <a:ahLst/>
              <a:cxnLst/>
              <a:rect l="l" t="t" r="r" b="b"/>
              <a:pathLst>
                <a:path w="2358" h="2829" extrusionOk="0">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46" name="Google Shape;346;p15"/>
            <p:cNvSpPr/>
            <p:nvPr/>
          </p:nvSpPr>
          <p:spPr>
            <a:xfrm>
              <a:off x="1977836" y="6029806"/>
              <a:ext cx="158816" cy="149916"/>
            </a:xfrm>
            <a:custGeom>
              <a:avLst/>
              <a:gdLst/>
              <a:ahLst/>
              <a:cxnLst/>
              <a:rect l="l" t="t" r="r" b="b"/>
              <a:pathLst>
                <a:path w="2391" h="2257" extrusionOk="0">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47" name="Google Shape;347;p15"/>
            <p:cNvSpPr/>
            <p:nvPr/>
          </p:nvSpPr>
          <p:spPr>
            <a:xfrm>
              <a:off x="1926359" y="5875506"/>
              <a:ext cx="152174" cy="167783"/>
            </a:xfrm>
            <a:custGeom>
              <a:avLst/>
              <a:gdLst/>
              <a:ahLst/>
              <a:cxnLst/>
              <a:rect l="l" t="t" r="r" b="b"/>
              <a:pathLst>
                <a:path w="2291" h="2526" extrusionOk="0">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48" name="Google Shape;348;p15"/>
            <p:cNvSpPr/>
            <p:nvPr/>
          </p:nvSpPr>
          <p:spPr>
            <a:xfrm>
              <a:off x="2946143" y="5571358"/>
              <a:ext cx="147657" cy="147657"/>
            </a:xfrm>
            <a:custGeom>
              <a:avLst/>
              <a:gdLst/>
              <a:ahLst/>
              <a:cxnLst/>
              <a:rect l="l" t="t" r="r" b="b"/>
              <a:pathLst>
                <a:path w="2223" h="2223" extrusionOk="0">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49" name="Google Shape;349;p15"/>
            <p:cNvSpPr/>
            <p:nvPr/>
          </p:nvSpPr>
          <p:spPr>
            <a:xfrm>
              <a:off x="1745224" y="6383174"/>
              <a:ext cx="161075" cy="170042"/>
            </a:xfrm>
            <a:custGeom>
              <a:avLst/>
              <a:gdLst/>
              <a:ahLst/>
              <a:cxnLst/>
              <a:rect l="l" t="t" r="r" b="b"/>
              <a:pathLst>
                <a:path w="2425" h="2560" extrusionOk="0">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50" name="Google Shape;350;p15"/>
            <p:cNvSpPr/>
            <p:nvPr/>
          </p:nvSpPr>
          <p:spPr>
            <a:xfrm>
              <a:off x="4267818" y="5524397"/>
              <a:ext cx="590430" cy="979599"/>
            </a:xfrm>
            <a:custGeom>
              <a:avLst/>
              <a:gdLst/>
              <a:ahLst/>
              <a:cxnLst/>
              <a:rect l="l" t="t" r="r" b="b"/>
              <a:pathLst>
                <a:path w="8889" h="14748" extrusionOk="0">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51" name="Google Shape;351;p15"/>
            <p:cNvSpPr/>
            <p:nvPr/>
          </p:nvSpPr>
          <p:spPr>
            <a:xfrm>
              <a:off x="2458602" y="5638445"/>
              <a:ext cx="152174" cy="165591"/>
            </a:xfrm>
            <a:custGeom>
              <a:avLst/>
              <a:gdLst/>
              <a:ahLst/>
              <a:cxnLst/>
              <a:rect l="l" t="t" r="r" b="b"/>
              <a:pathLst>
                <a:path w="2291" h="2493" extrusionOk="0">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52" name="Google Shape;352;p15"/>
            <p:cNvSpPr/>
            <p:nvPr/>
          </p:nvSpPr>
          <p:spPr>
            <a:xfrm>
              <a:off x="2617418" y="5618318"/>
              <a:ext cx="154366" cy="147657"/>
            </a:xfrm>
            <a:custGeom>
              <a:avLst/>
              <a:gdLst/>
              <a:ahLst/>
              <a:cxnLst/>
              <a:rect l="l" t="t" r="r" b="b"/>
              <a:pathLst>
                <a:path w="2324" h="2223" extrusionOk="0">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53" name="Google Shape;353;p15"/>
            <p:cNvSpPr/>
            <p:nvPr/>
          </p:nvSpPr>
          <p:spPr>
            <a:xfrm>
              <a:off x="2143294" y="5913567"/>
              <a:ext cx="51544" cy="42510"/>
            </a:xfrm>
            <a:custGeom>
              <a:avLst/>
              <a:gdLst/>
              <a:ahLst/>
              <a:cxnLst/>
              <a:rect l="l" t="t" r="r" b="b"/>
              <a:pathLst>
                <a:path w="776" h="640" extrusionOk="0">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54" name="Google Shape;354;p15"/>
            <p:cNvSpPr/>
            <p:nvPr/>
          </p:nvSpPr>
          <p:spPr>
            <a:xfrm>
              <a:off x="2780685" y="5591484"/>
              <a:ext cx="154366" cy="152174"/>
            </a:xfrm>
            <a:custGeom>
              <a:avLst/>
              <a:gdLst/>
              <a:ahLst/>
              <a:cxnLst/>
              <a:rect l="l" t="t" r="r" b="b"/>
              <a:pathLst>
                <a:path w="2324" h="2291" extrusionOk="0">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55" name="Google Shape;355;p15"/>
            <p:cNvSpPr/>
            <p:nvPr/>
          </p:nvSpPr>
          <p:spPr>
            <a:xfrm>
              <a:off x="2845513" y="5676505"/>
              <a:ext cx="26901" cy="40318"/>
            </a:xfrm>
            <a:custGeom>
              <a:avLst/>
              <a:gdLst/>
              <a:ahLst/>
              <a:cxnLst/>
              <a:rect l="l" t="t" r="r" b="b"/>
              <a:pathLst>
                <a:path w="405" h="607" extrusionOk="0">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56" name="Google Shape;356;p15"/>
            <p:cNvSpPr/>
            <p:nvPr/>
          </p:nvSpPr>
          <p:spPr>
            <a:xfrm>
              <a:off x="2686697" y="5701081"/>
              <a:ext cx="33676" cy="40318"/>
            </a:xfrm>
            <a:custGeom>
              <a:avLst/>
              <a:gdLst/>
              <a:ahLst/>
              <a:cxnLst/>
              <a:rect l="l" t="t" r="r" b="b"/>
              <a:pathLst>
                <a:path w="507" h="607" extrusionOk="0">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57" name="Google Shape;357;p15"/>
            <p:cNvSpPr/>
            <p:nvPr/>
          </p:nvSpPr>
          <p:spPr>
            <a:xfrm>
              <a:off x="2087367" y="5855380"/>
              <a:ext cx="154432" cy="147657"/>
            </a:xfrm>
            <a:custGeom>
              <a:avLst/>
              <a:gdLst/>
              <a:ahLst/>
              <a:cxnLst/>
              <a:rect l="l" t="t" r="r" b="b"/>
              <a:pathLst>
                <a:path w="2325" h="2223" extrusionOk="0">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58" name="Google Shape;358;p15"/>
            <p:cNvSpPr/>
            <p:nvPr/>
          </p:nvSpPr>
          <p:spPr>
            <a:xfrm>
              <a:off x="2523497" y="5721207"/>
              <a:ext cx="40318" cy="58186"/>
            </a:xfrm>
            <a:custGeom>
              <a:avLst/>
              <a:gdLst/>
              <a:ahLst/>
              <a:cxnLst/>
              <a:rect l="l" t="t" r="r" b="b"/>
              <a:pathLst>
                <a:path w="607" h="876" extrusionOk="0">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59" name="Google Shape;359;p15"/>
            <p:cNvSpPr/>
            <p:nvPr/>
          </p:nvSpPr>
          <p:spPr>
            <a:xfrm>
              <a:off x="2145553" y="5692114"/>
              <a:ext cx="147657" cy="145465"/>
            </a:xfrm>
            <a:custGeom>
              <a:avLst/>
              <a:gdLst/>
              <a:ahLst/>
              <a:cxnLst/>
              <a:rect l="l" t="t" r="r" b="b"/>
              <a:pathLst>
                <a:path w="2223" h="2190" extrusionOk="0">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60" name="Google Shape;360;p15"/>
            <p:cNvSpPr/>
            <p:nvPr/>
          </p:nvSpPr>
          <p:spPr>
            <a:xfrm>
              <a:off x="1725098" y="5989554"/>
              <a:ext cx="64961" cy="53736"/>
            </a:xfrm>
            <a:custGeom>
              <a:avLst/>
              <a:gdLst/>
              <a:ahLst/>
              <a:cxnLst/>
              <a:rect l="l" t="t" r="r" b="b"/>
              <a:pathLst>
                <a:path w="978" h="809" extrusionOk="0">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61" name="Google Shape;361;p15"/>
            <p:cNvSpPr/>
            <p:nvPr/>
          </p:nvSpPr>
          <p:spPr>
            <a:xfrm>
              <a:off x="2639736" y="5506529"/>
              <a:ext cx="161141" cy="111855"/>
            </a:xfrm>
            <a:custGeom>
              <a:avLst/>
              <a:gdLst/>
              <a:ahLst/>
              <a:cxnLst/>
              <a:rect l="l" t="t" r="r" b="b"/>
              <a:pathLst>
                <a:path w="2426" h="1684" extrusionOk="0">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62" name="Google Shape;362;p15"/>
            <p:cNvSpPr/>
            <p:nvPr/>
          </p:nvSpPr>
          <p:spPr>
            <a:xfrm>
              <a:off x="2798552" y="5484145"/>
              <a:ext cx="161075" cy="111922"/>
            </a:xfrm>
            <a:custGeom>
              <a:avLst/>
              <a:gdLst/>
              <a:ahLst/>
              <a:cxnLst/>
              <a:rect l="l" t="t" r="r" b="b"/>
              <a:pathLst>
                <a:path w="2425" h="1685" extrusionOk="0">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63" name="Google Shape;363;p15"/>
            <p:cNvSpPr/>
            <p:nvPr/>
          </p:nvSpPr>
          <p:spPr>
            <a:xfrm>
              <a:off x="3462711" y="5390224"/>
              <a:ext cx="152174" cy="100697"/>
            </a:xfrm>
            <a:custGeom>
              <a:avLst/>
              <a:gdLst/>
              <a:ahLst/>
              <a:cxnLst/>
              <a:rect l="l" t="t" r="r" b="b"/>
              <a:pathLst>
                <a:path w="2291" h="1516" extrusionOk="0">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64" name="Google Shape;364;p15"/>
            <p:cNvSpPr/>
            <p:nvPr/>
          </p:nvSpPr>
          <p:spPr>
            <a:xfrm>
              <a:off x="2979687" y="5457310"/>
              <a:ext cx="145399" cy="111922"/>
            </a:xfrm>
            <a:custGeom>
              <a:avLst/>
              <a:gdLst/>
              <a:ahLst/>
              <a:cxnLst/>
              <a:rect l="l" t="t" r="r" b="b"/>
              <a:pathLst>
                <a:path w="2189" h="1685" extrusionOk="0">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65" name="Google Shape;365;p15"/>
            <p:cNvSpPr/>
            <p:nvPr/>
          </p:nvSpPr>
          <p:spPr>
            <a:xfrm>
              <a:off x="2304303" y="5557940"/>
              <a:ext cx="163333" cy="105213"/>
            </a:xfrm>
            <a:custGeom>
              <a:avLst/>
              <a:gdLst/>
              <a:ahLst/>
              <a:cxnLst/>
              <a:rect l="l" t="t" r="r" b="b"/>
              <a:pathLst>
                <a:path w="2459" h="1584" extrusionOk="0">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66" name="Google Shape;366;p15"/>
            <p:cNvSpPr/>
            <p:nvPr/>
          </p:nvSpPr>
          <p:spPr>
            <a:xfrm>
              <a:off x="3299511" y="5412608"/>
              <a:ext cx="156558" cy="102955"/>
            </a:xfrm>
            <a:custGeom>
              <a:avLst/>
              <a:gdLst/>
              <a:ahLst/>
              <a:cxnLst/>
              <a:rect l="l" t="t" r="r" b="b"/>
              <a:pathLst>
                <a:path w="2357" h="1550" extrusionOk="0">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67" name="Google Shape;367;p15"/>
            <p:cNvSpPr/>
            <p:nvPr/>
          </p:nvSpPr>
          <p:spPr>
            <a:xfrm>
              <a:off x="3136244" y="5437184"/>
              <a:ext cx="156624" cy="102955"/>
            </a:xfrm>
            <a:custGeom>
              <a:avLst/>
              <a:gdLst/>
              <a:ahLst/>
              <a:cxnLst/>
              <a:rect l="l" t="t" r="r" b="b"/>
              <a:pathLst>
                <a:path w="2358" h="1550" extrusionOk="0">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68" name="Google Shape;368;p15"/>
            <p:cNvSpPr/>
            <p:nvPr/>
          </p:nvSpPr>
          <p:spPr>
            <a:xfrm>
              <a:off x="1807861" y="5638445"/>
              <a:ext cx="152108" cy="100697"/>
            </a:xfrm>
            <a:custGeom>
              <a:avLst/>
              <a:gdLst/>
              <a:ahLst/>
              <a:cxnLst/>
              <a:rect l="l" t="t" r="r" b="b"/>
              <a:pathLst>
                <a:path w="2290" h="1516" extrusionOk="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69" name="Google Shape;369;p15"/>
            <p:cNvSpPr/>
            <p:nvPr/>
          </p:nvSpPr>
          <p:spPr>
            <a:xfrm>
              <a:off x="1971127" y="5607160"/>
              <a:ext cx="163267" cy="107405"/>
            </a:xfrm>
            <a:custGeom>
              <a:avLst/>
              <a:gdLst/>
              <a:ahLst/>
              <a:cxnLst/>
              <a:rect l="l" t="t" r="r" b="b"/>
              <a:pathLst>
                <a:path w="2458" h="1617" extrusionOk="0">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70" name="Google Shape;370;p15"/>
            <p:cNvSpPr/>
            <p:nvPr/>
          </p:nvSpPr>
          <p:spPr>
            <a:xfrm>
              <a:off x="1816828" y="5739075"/>
              <a:ext cx="154366" cy="147724"/>
            </a:xfrm>
            <a:custGeom>
              <a:avLst/>
              <a:gdLst/>
              <a:ahLst/>
              <a:cxnLst/>
              <a:rect l="l" t="t" r="r" b="b"/>
              <a:pathLst>
                <a:path w="2324" h="2224" extrusionOk="0">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71" name="Google Shape;371;p15"/>
            <p:cNvSpPr/>
            <p:nvPr/>
          </p:nvSpPr>
          <p:spPr>
            <a:xfrm>
              <a:off x="2047115" y="5783843"/>
              <a:ext cx="42577" cy="51477"/>
            </a:xfrm>
            <a:custGeom>
              <a:avLst/>
              <a:gdLst/>
              <a:ahLst/>
              <a:cxnLst/>
              <a:rect l="l" t="t" r="r" b="b"/>
              <a:pathLst>
                <a:path w="641" h="775" extrusionOk="0">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72" name="Google Shape;372;p15"/>
            <p:cNvSpPr/>
            <p:nvPr/>
          </p:nvSpPr>
          <p:spPr>
            <a:xfrm>
              <a:off x="2136586" y="5584775"/>
              <a:ext cx="158883" cy="107405"/>
            </a:xfrm>
            <a:custGeom>
              <a:avLst/>
              <a:gdLst/>
              <a:ahLst/>
              <a:cxnLst/>
              <a:rect l="l" t="t" r="r" b="b"/>
              <a:pathLst>
                <a:path w="2392" h="1617" extrusionOk="0">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73" name="Google Shape;373;p15"/>
            <p:cNvSpPr/>
            <p:nvPr/>
          </p:nvSpPr>
          <p:spPr>
            <a:xfrm>
              <a:off x="1980028" y="5712240"/>
              <a:ext cx="154366" cy="152174"/>
            </a:xfrm>
            <a:custGeom>
              <a:avLst/>
              <a:gdLst/>
              <a:ahLst/>
              <a:cxnLst/>
              <a:rect l="l" t="t" r="r" b="b"/>
              <a:pathLst>
                <a:path w="2324" h="2291" extrusionOk="0">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74" name="Google Shape;374;p15"/>
            <p:cNvSpPr/>
            <p:nvPr/>
          </p:nvSpPr>
          <p:spPr>
            <a:xfrm>
              <a:off x="2357972" y="5739075"/>
              <a:ext cx="44835" cy="49285"/>
            </a:xfrm>
            <a:custGeom>
              <a:avLst/>
              <a:gdLst/>
              <a:ahLst/>
              <a:cxnLst/>
              <a:rect l="l" t="t" r="r" b="b"/>
              <a:pathLst>
                <a:path w="675" h="742" extrusionOk="0">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75" name="Google Shape;375;p15"/>
            <p:cNvSpPr/>
            <p:nvPr/>
          </p:nvSpPr>
          <p:spPr>
            <a:xfrm>
              <a:off x="2297594" y="5667538"/>
              <a:ext cx="156624" cy="147657"/>
            </a:xfrm>
            <a:custGeom>
              <a:avLst/>
              <a:gdLst/>
              <a:ahLst/>
              <a:cxnLst/>
              <a:rect l="l" t="t" r="r" b="b"/>
              <a:pathLst>
                <a:path w="2358" h="2223" extrusionOk="0">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76" name="Google Shape;376;p15"/>
            <p:cNvSpPr/>
            <p:nvPr/>
          </p:nvSpPr>
          <p:spPr>
            <a:xfrm>
              <a:off x="2472019" y="5535622"/>
              <a:ext cx="158883" cy="105147"/>
            </a:xfrm>
            <a:custGeom>
              <a:avLst/>
              <a:gdLst/>
              <a:ahLst/>
              <a:cxnLst/>
              <a:rect l="l" t="t" r="r" b="b"/>
              <a:pathLst>
                <a:path w="2392" h="1583" extrusionOk="0">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77" name="Google Shape;377;p15"/>
            <p:cNvSpPr/>
            <p:nvPr/>
          </p:nvSpPr>
          <p:spPr>
            <a:xfrm>
              <a:off x="3981537" y="6166238"/>
              <a:ext cx="29159" cy="42577"/>
            </a:xfrm>
            <a:custGeom>
              <a:avLst/>
              <a:gdLst/>
              <a:ahLst/>
              <a:cxnLst/>
              <a:rect l="l" t="t" r="r" b="b"/>
              <a:pathLst>
                <a:path w="439" h="641" extrusionOk="0">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78" name="Google Shape;378;p15"/>
            <p:cNvSpPr/>
            <p:nvPr/>
          </p:nvSpPr>
          <p:spPr>
            <a:xfrm>
              <a:off x="3921159" y="6163979"/>
              <a:ext cx="18000" cy="78379"/>
            </a:xfrm>
            <a:custGeom>
              <a:avLst/>
              <a:gdLst/>
              <a:ahLst/>
              <a:cxnLst/>
              <a:rect l="l" t="t" r="r" b="b"/>
              <a:pathLst>
                <a:path w="271" h="1180" extrusionOk="0">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79" name="Google Shape;379;p15"/>
            <p:cNvSpPr/>
            <p:nvPr/>
          </p:nvSpPr>
          <p:spPr>
            <a:xfrm>
              <a:off x="3921159" y="6132694"/>
              <a:ext cx="154366" cy="102955"/>
            </a:xfrm>
            <a:custGeom>
              <a:avLst/>
              <a:gdLst/>
              <a:ahLst/>
              <a:cxnLst/>
              <a:rect l="l" t="t" r="r" b="b"/>
              <a:pathLst>
                <a:path w="2324" h="1550" extrusionOk="0">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80" name="Google Shape;380;p15"/>
            <p:cNvSpPr/>
            <p:nvPr/>
          </p:nvSpPr>
          <p:spPr>
            <a:xfrm>
              <a:off x="3804920" y="6112568"/>
              <a:ext cx="49219" cy="31351"/>
            </a:xfrm>
            <a:custGeom>
              <a:avLst/>
              <a:gdLst/>
              <a:ahLst/>
              <a:cxnLst/>
              <a:rect l="l" t="t" r="r" b="b"/>
              <a:pathLst>
                <a:path w="741" h="472" extrusionOk="0">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81" name="Google Shape;381;p15"/>
            <p:cNvSpPr/>
            <p:nvPr/>
          </p:nvSpPr>
          <p:spPr>
            <a:xfrm>
              <a:off x="3623719" y="5358939"/>
              <a:ext cx="165591" cy="109664"/>
            </a:xfrm>
            <a:custGeom>
              <a:avLst/>
              <a:gdLst/>
              <a:ahLst/>
              <a:cxnLst/>
              <a:rect l="l" t="t" r="r" b="b"/>
              <a:pathLst>
                <a:path w="2493" h="1651" extrusionOk="0">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82" name="Google Shape;382;p15"/>
            <p:cNvSpPr/>
            <p:nvPr/>
          </p:nvSpPr>
          <p:spPr>
            <a:xfrm>
              <a:off x="3753442" y="6081283"/>
              <a:ext cx="154366" cy="181201"/>
            </a:xfrm>
            <a:custGeom>
              <a:avLst/>
              <a:gdLst/>
              <a:ahLst/>
              <a:cxnLst/>
              <a:rect l="l" t="t" r="r" b="b"/>
              <a:pathLst>
                <a:path w="2324" h="2728" extrusionOk="0">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83" name="Google Shape;383;p15"/>
            <p:cNvSpPr/>
            <p:nvPr/>
          </p:nvSpPr>
          <p:spPr>
            <a:xfrm>
              <a:off x="3818337" y="6190814"/>
              <a:ext cx="47027" cy="31418"/>
            </a:xfrm>
            <a:custGeom>
              <a:avLst/>
              <a:gdLst/>
              <a:ahLst/>
              <a:cxnLst/>
              <a:rect l="l" t="t" r="r" b="b"/>
              <a:pathLst>
                <a:path w="708" h="473" extrusionOk="0">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84" name="Google Shape;384;p15"/>
            <p:cNvSpPr/>
            <p:nvPr/>
          </p:nvSpPr>
          <p:spPr>
            <a:xfrm>
              <a:off x="3605851" y="6172946"/>
              <a:ext cx="154366" cy="107405"/>
            </a:xfrm>
            <a:custGeom>
              <a:avLst/>
              <a:gdLst/>
              <a:ahLst/>
              <a:cxnLst/>
              <a:rect l="l" t="t" r="r" b="b"/>
              <a:pathLst>
                <a:path w="2324" h="1617" extrusionOk="0">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85" name="Google Shape;385;p15"/>
            <p:cNvSpPr/>
            <p:nvPr/>
          </p:nvSpPr>
          <p:spPr>
            <a:xfrm>
              <a:off x="3735575" y="5441701"/>
              <a:ext cx="239320" cy="154366"/>
            </a:xfrm>
            <a:custGeom>
              <a:avLst/>
              <a:gdLst/>
              <a:ahLst/>
              <a:cxnLst/>
              <a:rect l="l" t="t" r="r" b="b"/>
              <a:pathLst>
                <a:path w="3603" h="2324" extrusionOk="0">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86" name="Google Shape;386;p15"/>
            <p:cNvSpPr/>
            <p:nvPr/>
          </p:nvSpPr>
          <p:spPr>
            <a:xfrm>
              <a:off x="3874198" y="5517688"/>
              <a:ext cx="62703" cy="42577"/>
            </a:xfrm>
            <a:custGeom>
              <a:avLst/>
              <a:gdLst/>
              <a:ahLst/>
              <a:cxnLst/>
              <a:rect l="l" t="t" r="r" b="b"/>
              <a:pathLst>
                <a:path w="944" h="641" extrusionOk="0">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87" name="Google Shape;387;p15"/>
            <p:cNvSpPr/>
            <p:nvPr/>
          </p:nvSpPr>
          <p:spPr>
            <a:xfrm>
              <a:off x="3791436" y="5336554"/>
              <a:ext cx="156624" cy="109664"/>
            </a:xfrm>
            <a:custGeom>
              <a:avLst/>
              <a:gdLst/>
              <a:ahLst/>
              <a:cxnLst/>
              <a:rect l="l" t="t" r="r" b="b"/>
              <a:pathLst>
                <a:path w="2358" h="1651" extrusionOk="0">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88" name="Google Shape;388;p15"/>
            <p:cNvSpPr/>
            <p:nvPr/>
          </p:nvSpPr>
          <p:spPr>
            <a:xfrm>
              <a:off x="3912258" y="5671988"/>
              <a:ext cx="60444" cy="55994"/>
            </a:xfrm>
            <a:custGeom>
              <a:avLst/>
              <a:gdLst/>
              <a:ahLst/>
              <a:cxnLst/>
              <a:rect l="l" t="t" r="r" b="b"/>
              <a:pathLst>
                <a:path w="910" h="843" extrusionOk="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89" name="Google Shape;389;p15"/>
            <p:cNvSpPr/>
            <p:nvPr/>
          </p:nvSpPr>
          <p:spPr>
            <a:xfrm>
              <a:off x="3686356" y="5895632"/>
              <a:ext cx="355626" cy="192426"/>
            </a:xfrm>
            <a:custGeom>
              <a:avLst/>
              <a:gdLst/>
              <a:ahLst/>
              <a:cxnLst/>
              <a:rect l="l" t="t" r="r" b="b"/>
              <a:pathLst>
                <a:path w="5354" h="2897" extrusionOk="0">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90" name="Google Shape;390;p15"/>
            <p:cNvSpPr/>
            <p:nvPr/>
          </p:nvSpPr>
          <p:spPr>
            <a:xfrm>
              <a:off x="3842913" y="5591484"/>
              <a:ext cx="185651" cy="297506"/>
            </a:xfrm>
            <a:custGeom>
              <a:avLst/>
              <a:gdLst/>
              <a:ahLst/>
              <a:cxnLst/>
              <a:rect l="l" t="t" r="r" b="b"/>
              <a:pathLst>
                <a:path w="2795" h="4479" extrusionOk="0">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91" name="Google Shape;391;p15"/>
            <p:cNvSpPr/>
            <p:nvPr/>
          </p:nvSpPr>
          <p:spPr>
            <a:xfrm>
              <a:off x="1725098" y="6217649"/>
              <a:ext cx="199135" cy="161141"/>
            </a:xfrm>
            <a:custGeom>
              <a:avLst/>
              <a:gdLst/>
              <a:ahLst/>
              <a:cxnLst/>
              <a:rect l="l" t="t" r="r" b="b"/>
              <a:pathLst>
                <a:path w="2998" h="2426" extrusionOk="0">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92" name="Google Shape;392;p15"/>
            <p:cNvSpPr/>
            <p:nvPr/>
          </p:nvSpPr>
          <p:spPr>
            <a:xfrm>
              <a:off x="1644594" y="5658571"/>
              <a:ext cx="156624" cy="102955"/>
            </a:xfrm>
            <a:custGeom>
              <a:avLst/>
              <a:gdLst/>
              <a:ahLst/>
              <a:cxnLst/>
              <a:rect l="l" t="t" r="r" b="b"/>
              <a:pathLst>
                <a:path w="2358" h="1550" extrusionOk="0">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93" name="Google Shape;393;p15"/>
            <p:cNvSpPr/>
            <p:nvPr/>
          </p:nvSpPr>
          <p:spPr>
            <a:xfrm>
              <a:off x="3666230" y="6210940"/>
              <a:ext cx="26901" cy="40318"/>
            </a:xfrm>
            <a:custGeom>
              <a:avLst/>
              <a:gdLst/>
              <a:ahLst/>
              <a:cxnLst/>
              <a:rect l="l" t="t" r="r" b="b"/>
              <a:pathLst>
                <a:path w="405" h="607" extrusionOk="0">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94" name="Google Shape;394;p15"/>
            <p:cNvSpPr/>
            <p:nvPr/>
          </p:nvSpPr>
          <p:spPr>
            <a:xfrm>
              <a:off x="1573057" y="5173288"/>
              <a:ext cx="2549428" cy="1442497"/>
            </a:xfrm>
            <a:custGeom>
              <a:avLst/>
              <a:gdLst/>
              <a:ahLst/>
              <a:cxnLst/>
              <a:rect l="l" t="t" r="r" b="b"/>
              <a:pathLst>
                <a:path w="38382" h="21717" extrusionOk="0">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95" name="Google Shape;395;p15"/>
            <p:cNvSpPr/>
            <p:nvPr/>
          </p:nvSpPr>
          <p:spPr>
            <a:xfrm>
              <a:off x="1655820" y="5757009"/>
              <a:ext cx="154366" cy="167783"/>
            </a:xfrm>
            <a:custGeom>
              <a:avLst/>
              <a:gdLst/>
              <a:ahLst/>
              <a:cxnLst/>
              <a:rect l="l" t="t" r="r" b="b"/>
              <a:pathLst>
                <a:path w="2324" h="2526" extrusionOk="0">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96" name="Google Shape;396;p15"/>
            <p:cNvSpPr/>
            <p:nvPr/>
          </p:nvSpPr>
          <p:spPr>
            <a:xfrm>
              <a:off x="1704972" y="6058899"/>
              <a:ext cx="275122" cy="167783"/>
            </a:xfrm>
            <a:custGeom>
              <a:avLst/>
              <a:gdLst/>
              <a:ahLst/>
              <a:cxnLst/>
              <a:rect l="l" t="t" r="r" b="b"/>
              <a:pathLst>
                <a:path w="4142" h="2526" extrusionOk="0">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97" name="Google Shape;397;p15"/>
            <p:cNvSpPr/>
            <p:nvPr/>
          </p:nvSpPr>
          <p:spPr>
            <a:xfrm>
              <a:off x="1678138" y="5897891"/>
              <a:ext cx="239387" cy="167783"/>
            </a:xfrm>
            <a:custGeom>
              <a:avLst/>
              <a:gdLst/>
              <a:ahLst/>
              <a:cxnLst/>
              <a:rect l="l" t="t" r="r" b="b"/>
              <a:pathLst>
                <a:path w="3604" h="2526" extrusionOk="0">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98" name="Google Shape;398;p15"/>
            <p:cNvSpPr/>
            <p:nvPr/>
          </p:nvSpPr>
          <p:spPr>
            <a:xfrm>
              <a:off x="2749333" y="5935884"/>
              <a:ext cx="22451" cy="134240"/>
            </a:xfrm>
            <a:custGeom>
              <a:avLst/>
              <a:gdLst/>
              <a:ahLst/>
              <a:cxnLst/>
              <a:rect l="l" t="t" r="r" b="b"/>
              <a:pathLst>
                <a:path w="338" h="2021" extrusionOk="0">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399" name="Google Shape;399;p15"/>
            <p:cNvSpPr/>
            <p:nvPr/>
          </p:nvSpPr>
          <p:spPr>
            <a:xfrm>
              <a:off x="3216748" y="5689922"/>
              <a:ext cx="147657" cy="147657"/>
            </a:xfrm>
            <a:custGeom>
              <a:avLst/>
              <a:gdLst/>
              <a:ahLst/>
              <a:cxnLst/>
              <a:rect l="l" t="t" r="r" b="b"/>
              <a:pathLst>
                <a:path w="2223" h="2223" extrusionOk="0">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00" name="Google Shape;400;p15"/>
            <p:cNvSpPr/>
            <p:nvPr/>
          </p:nvSpPr>
          <p:spPr>
            <a:xfrm>
              <a:off x="3418009" y="5721207"/>
              <a:ext cx="49285" cy="42577"/>
            </a:xfrm>
            <a:custGeom>
              <a:avLst/>
              <a:gdLst/>
              <a:ahLst/>
              <a:cxnLst/>
              <a:rect l="l" t="t" r="r" b="b"/>
              <a:pathLst>
                <a:path w="742" h="641" extrusionOk="0">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01" name="Google Shape;401;p15"/>
            <p:cNvSpPr/>
            <p:nvPr/>
          </p:nvSpPr>
          <p:spPr>
            <a:xfrm>
              <a:off x="3549924" y="5815128"/>
              <a:ext cx="24709" cy="134240"/>
            </a:xfrm>
            <a:custGeom>
              <a:avLst/>
              <a:gdLst/>
              <a:ahLst/>
              <a:cxnLst/>
              <a:rect l="l" t="t" r="r" b="b"/>
              <a:pathLst>
                <a:path w="372" h="2021" extrusionOk="0">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02" name="Google Shape;402;p15"/>
            <p:cNvSpPr/>
            <p:nvPr/>
          </p:nvSpPr>
          <p:spPr>
            <a:xfrm>
              <a:off x="3368790" y="5665279"/>
              <a:ext cx="156624" cy="147724"/>
            </a:xfrm>
            <a:custGeom>
              <a:avLst/>
              <a:gdLst/>
              <a:ahLst/>
              <a:cxnLst/>
              <a:rect l="l" t="t" r="r" b="b"/>
              <a:pathLst>
                <a:path w="2358" h="2224" extrusionOk="0">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03" name="Google Shape;403;p15"/>
            <p:cNvSpPr/>
            <p:nvPr/>
          </p:nvSpPr>
          <p:spPr>
            <a:xfrm>
              <a:off x="3422459" y="5815128"/>
              <a:ext cx="138757" cy="154366"/>
            </a:xfrm>
            <a:custGeom>
              <a:avLst/>
              <a:gdLst/>
              <a:ahLst/>
              <a:cxnLst/>
              <a:rect l="l" t="t" r="r" b="b"/>
              <a:pathLst>
                <a:path w="2089" h="2324" extrusionOk="0">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04" name="Google Shape;404;p15"/>
            <p:cNvSpPr/>
            <p:nvPr/>
          </p:nvSpPr>
          <p:spPr>
            <a:xfrm>
              <a:off x="3212232" y="6025356"/>
              <a:ext cx="29159" cy="131982"/>
            </a:xfrm>
            <a:custGeom>
              <a:avLst/>
              <a:gdLst/>
              <a:ahLst/>
              <a:cxnLst/>
              <a:rect l="l" t="t" r="r" b="b"/>
              <a:pathLst>
                <a:path w="439" h="1987" extrusionOk="0">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05" name="Google Shape;405;p15"/>
            <p:cNvSpPr/>
            <p:nvPr/>
          </p:nvSpPr>
          <p:spPr>
            <a:xfrm>
              <a:off x="3236875" y="6161787"/>
              <a:ext cx="156624" cy="26901"/>
            </a:xfrm>
            <a:custGeom>
              <a:avLst/>
              <a:gdLst/>
              <a:ahLst/>
              <a:cxnLst/>
              <a:rect l="l" t="t" r="r" b="b"/>
              <a:pathLst>
                <a:path w="2358" h="405" extrusionOk="0">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06" name="Google Shape;406;p15"/>
            <p:cNvSpPr/>
            <p:nvPr/>
          </p:nvSpPr>
          <p:spPr>
            <a:xfrm>
              <a:off x="3010972" y="5651862"/>
              <a:ext cx="29159" cy="44835"/>
            </a:xfrm>
            <a:custGeom>
              <a:avLst/>
              <a:gdLst/>
              <a:ahLst/>
              <a:cxnLst/>
              <a:rect l="l" t="t" r="r" b="b"/>
              <a:pathLst>
                <a:path w="439" h="675" extrusionOk="0">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07" name="Google Shape;407;p15"/>
            <p:cNvSpPr/>
            <p:nvPr/>
          </p:nvSpPr>
          <p:spPr>
            <a:xfrm>
              <a:off x="3257001" y="6038773"/>
              <a:ext cx="51477" cy="29159"/>
            </a:xfrm>
            <a:custGeom>
              <a:avLst/>
              <a:gdLst/>
              <a:ahLst/>
              <a:cxnLst/>
              <a:rect l="l" t="t" r="r" b="b"/>
              <a:pathLst>
                <a:path w="775" h="439" extrusionOk="0">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08" name="Google Shape;408;p15"/>
            <p:cNvSpPr/>
            <p:nvPr/>
          </p:nvSpPr>
          <p:spPr>
            <a:xfrm>
              <a:off x="2939435" y="5591484"/>
              <a:ext cx="31351" cy="132048"/>
            </a:xfrm>
            <a:custGeom>
              <a:avLst/>
              <a:gdLst/>
              <a:ahLst/>
              <a:cxnLst/>
              <a:rect l="l" t="t" r="r" b="b"/>
              <a:pathLst>
                <a:path w="472" h="1988" extrusionOk="0">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09" name="Google Shape;409;p15"/>
            <p:cNvSpPr/>
            <p:nvPr/>
          </p:nvSpPr>
          <p:spPr>
            <a:xfrm>
              <a:off x="3111602" y="5772618"/>
              <a:ext cx="13484" cy="40385"/>
            </a:xfrm>
            <a:custGeom>
              <a:avLst/>
              <a:gdLst/>
              <a:ahLst/>
              <a:cxnLst/>
              <a:rect l="l" t="t" r="r" b="b"/>
              <a:pathLst>
                <a:path w="203" h="608" extrusionOk="0">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10" name="Google Shape;410;p15"/>
            <p:cNvSpPr/>
            <p:nvPr/>
          </p:nvSpPr>
          <p:spPr>
            <a:xfrm>
              <a:off x="3098184" y="5549040"/>
              <a:ext cx="156624" cy="145399"/>
            </a:xfrm>
            <a:custGeom>
              <a:avLst/>
              <a:gdLst/>
              <a:ahLst/>
              <a:cxnLst/>
              <a:rect l="l" t="t" r="r" b="b"/>
              <a:pathLst>
                <a:path w="2358" h="2189" extrusionOk="0">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11" name="Google Shape;411;p15"/>
            <p:cNvSpPr/>
            <p:nvPr/>
          </p:nvSpPr>
          <p:spPr>
            <a:xfrm>
              <a:off x="3263709" y="5748042"/>
              <a:ext cx="42577" cy="44769"/>
            </a:xfrm>
            <a:custGeom>
              <a:avLst/>
              <a:gdLst/>
              <a:ahLst/>
              <a:cxnLst/>
              <a:rect l="l" t="t" r="r" b="b"/>
              <a:pathLst>
                <a:path w="641" h="674" extrusionOk="0">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12" name="Google Shape;412;p15"/>
            <p:cNvSpPr/>
            <p:nvPr/>
          </p:nvSpPr>
          <p:spPr>
            <a:xfrm>
              <a:off x="3169788" y="5627286"/>
              <a:ext cx="35802" cy="38060"/>
            </a:xfrm>
            <a:custGeom>
              <a:avLst/>
              <a:gdLst/>
              <a:ahLst/>
              <a:cxnLst/>
              <a:rect l="l" t="t" r="r" b="b"/>
              <a:pathLst>
                <a:path w="539" h="573" extrusionOk="0">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13" name="Google Shape;413;p15"/>
            <p:cNvSpPr/>
            <p:nvPr/>
          </p:nvSpPr>
          <p:spPr>
            <a:xfrm>
              <a:off x="2941693" y="5795002"/>
              <a:ext cx="47027" cy="40318"/>
            </a:xfrm>
            <a:custGeom>
              <a:avLst/>
              <a:gdLst/>
              <a:ahLst/>
              <a:cxnLst/>
              <a:rect l="l" t="t" r="r" b="b"/>
              <a:pathLst>
                <a:path w="708" h="607" extrusionOk="0">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14" name="Google Shape;414;p15"/>
            <p:cNvSpPr/>
            <p:nvPr/>
          </p:nvSpPr>
          <p:spPr>
            <a:xfrm>
              <a:off x="3051224" y="5710048"/>
              <a:ext cx="154366" cy="152108"/>
            </a:xfrm>
            <a:custGeom>
              <a:avLst/>
              <a:gdLst/>
              <a:ahLst/>
              <a:cxnLst/>
              <a:rect l="l" t="t" r="r" b="b"/>
              <a:pathLst>
                <a:path w="2324" h="2290" extrusionOk="0">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15" name="Google Shape;415;p15"/>
            <p:cNvSpPr/>
            <p:nvPr/>
          </p:nvSpPr>
          <p:spPr>
            <a:xfrm>
              <a:off x="2946143" y="6110310"/>
              <a:ext cx="47027" cy="38127"/>
            </a:xfrm>
            <a:custGeom>
              <a:avLst/>
              <a:gdLst/>
              <a:ahLst/>
              <a:cxnLst/>
              <a:rect l="l" t="t" r="r" b="b"/>
              <a:pathLst>
                <a:path w="708" h="574" extrusionOk="0">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16" name="Google Shape;416;p15"/>
            <p:cNvSpPr/>
            <p:nvPr/>
          </p:nvSpPr>
          <p:spPr>
            <a:xfrm>
              <a:off x="2943885" y="5886732"/>
              <a:ext cx="147657" cy="149849"/>
            </a:xfrm>
            <a:custGeom>
              <a:avLst/>
              <a:gdLst/>
              <a:ahLst/>
              <a:cxnLst/>
              <a:rect l="l" t="t" r="r" b="b"/>
              <a:pathLst>
                <a:path w="2223" h="2256" extrusionOk="0">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17" name="Google Shape;417;p15"/>
            <p:cNvSpPr/>
            <p:nvPr/>
          </p:nvSpPr>
          <p:spPr>
            <a:xfrm>
              <a:off x="2999813" y="5942593"/>
              <a:ext cx="31351" cy="44835"/>
            </a:xfrm>
            <a:custGeom>
              <a:avLst/>
              <a:gdLst/>
              <a:ahLst/>
              <a:cxnLst/>
              <a:rect l="l" t="t" r="r" b="b"/>
              <a:pathLst>
                <a:path w="472" h="675" extrusionOk="0">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18" name="Google Shape;418;p15"/>
            <p:cNvSpPr/>
            <p:nvPr/>
          </p:nvSpPr>
          <p:spPr>
            <a:xfrm>
              <a:off x="2890215" y="6052190"/>
              <a:ext cx="152174" cy="147657"/>
            </a:xfrm>
            <a:custGeom>
              <a:avLst/>
              <a:gdLst/>
              <a:ahLst/>
              <a:cxnLst/>
              <a:rect l="l" t="t" r="r" b="b"/>
              <a:pathLst>
                <a:path w="2291" h="2223" extrusionOk="0">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19" name="Google Shape;419;p15"/>
            <p:cNvSpPr/>
            <p:nvPr/>
          </p:nvSpPr>
          <p:spPr>
            <a:xfrm>
              <a:off x="2677796" y="5989554"/>
              <a:ext cx="58186" cy="51544"/>
            </a:xfrm>
            <a:custGeom>
              <a:avLst/>
              <a:gdLst/>
              <a:ahLst/>
              <a:cxnLst/>
              <a:rect l="l" t="t" r="r" b="b"/>
              <a:pathLst>
                <a:path w="876" h="776" extrusionOk="0">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20" name="Google Shape;420;p15"/>
            <p:cNvSpPr/>
            <p:nvPr/>
          </p:nvSpPr>
          <p:spPr>
            <a:xfrm>
              <a:off x="2778426" y="5911308"/>
              <a:ext cx="158816" cy="149916"/>
            </a:xfrm>
            <a:custGeom>
              <a:avLst/>
              <a:gdLst/>
              <a:ahLst/>
              <a:cxnLst/>
              <a:rect l="l" t="t" r="r" b="b"/>
              <a:pathLst>
                <a:path w="2391" h="2257" extrusionOk="0">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21" name="Google Shape;421;p15"/>
            <p:cNvSpPr/>
            <p:nvPr/>
          </p:nvSpPr>
          <p:spPr>
            <a:xfrm>
              <a:off x="2847772" y="5969428"/>
              <a:ext cx="42510" cy="42577"/>
            </a:xfrm>
            <a:custGeom>
              <a:avLst/>
              <a:gdLst/>
              <a:ahLst/>
              <a:cxnLst/>
              <a:rect l="l" t="t" r="r" b="b"/>
              <a:pathLst>
                <a:path w="640" h="641" extrusionOk="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22" name="Google Shape;422;p15"/>
            <p:cNvSpPr/>
            <p:nvPr/>
          </p:nvSpPr>
          <p:spPr>
            <a:xfrm>
              <a:off x="3218940" y="6005230"/>
              <a:ext cx="145465" cy="147657"/>
            </a:xfrm>
            <a:custGeom>
              <a:avLst/>
              <a:gdLst/>
              <a:ahLst/>
              <a:cxnLst/>
              <a:rect l="l" t="t" r="r" b="b"/>
              <a:pathLst>
                <a:path w="2190" h="2223" extrusionOk="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23" name="Google Shape;423;p15"/>
            <p:cNvSpPr/>
            <p:nvPr/>
          </p:nvSpPr>
          <p:spPr>
            <a:xfrm>
              <a:off x="3261451" y="5835254"/>
              <a:ext cx="154366" cy="156624"/>
            </a:xfrm>
            <a:custGeom>
              <a:avLst/>
              <a:gdLst/>
              <a:ahLst/>
              <a:cxnLst/>
              <a:rect l="l" t="t" r="r" b="b"/>
              <a:pathLst>
                <a:path w="2324" h="2358" extrusionOk="0">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24" name="Google Shape;424;p15"/>
            <p:cNvSpPr/>
            <p:nvPr/>
          </p:nvSpPr>
          <p:spPr>
            <a:xfrm>
              <a:off x="3328538" y="5895632"/>
              <a:ext cx="42577" cy="49285"/>
            </a:xfrm>
            <a:custGeom>
              <a:avLst/>
              <a:gdLst/>
              <a:ahLst/>
              <a:cxnLst/>
              <a:rect l="l" t="t" r="r" b="b"/>
              <a:pathLst>
                <a:path w="641" h="742" extrusionOk="0">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25" name="Google Shape;425;p15"/>
            <p:cNvSpPr/>
            <p:nvPr/>
          </p:nvSpPr>
          <p:spPr>
            <a:xfrm>
              <a:off x="3210040" y="5707790"/>
              <a:ext cx="29093" cy="134240"/>
            </a:xfrm>
            <a:custGeom>
              <a:avLst/>
              <a:gdLst/>
              <a:ahLst/>
              <a:cxnLst/>
              <a:rect l="l" t="t" r="r" b="b"/>
              <a:pathLst>
                <a:path w="438" h="2021" extrusionOk="0">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26" name="Google Shape;426;p15"/>
            <p:cNvSpPr/>
            <p:nvPr/>
          </p:nvSpPr>
          <p:spPr>
            <a:xfrm>
              <a:off x="3160821" y="5922467"/>
              <a:ext cx="47027" cy="44835"/>
            </a:xfrm>
            <a:custGeom>
              <a:avLst/>
              <a:gdLst/>
              <a:ahLst/>
              <a:cxnLst/>
              <a:rect l="l" t="t" r="r" b="b"/>
              <a:pathLst>
                <a:path w="708" h="675" extrusionOk="0">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27" name="Google Shape;427;p15"/>
            <p:cNvSpPr/>
            <p:nvPr/>
          </p:nvSpPr>
          <p:spPr>
            <a:xfrm>
              <a:off x="3093734" y="6081283"/>
              <a:ext cx="58186" cy="44769"/>
            </a:xfrm>
            <a:custGeom>
              <a:avLst/>
              <a:gdLst/>
              <a:ahLst/>
              <a:cxnLst/>
              <a:rect l="l" t="t" r="r" b="b"/>
              <a:pathLst>
                <a:path w="876" h="674" extrusionOk="0">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28" name="Google Shape;428;p15"/>
            <p:cNvSpPr/>
            <p:nvPr/>
          </p:nvSpPr>
          <p:spPr>
            <a:xfrm>
              <a:off x="3100443" y="5859897"/>
              <a:ext cx="154366" cy="158816"/>
            </a:xfrm>
            <a:custGeom>
              <a:avLst/>
              <a:gdLst/>
              <a:ahLst/>
              <a:cxnLst/>
              <a:rect l="l" t="t" r="r" b="b"/>
              <a:pathLst>
                <a:path w="2324" h="2391" extrusionOk="0">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29" name="Google Shape;429;p15"/>
            <p:cNvSpPr/>
            <p:nvPr/>
          </p:nvSpPr>
          <p:spPr>
            <a:xfrm>
              <a:off x="3420267" y="6161787"/>
              <a:ext cx="24643" cy="149849"/>
            </a:xfrm>
            <a:custGeom>
              <a:avLst/>
              <a:gdLst/>
              <a:ahLst/>
              <a:cxnLst/>
              <a:rect l="l" t="t" r="r" b="b"/>
              <a:pathLst>
                <a:path w="371" h="2256" extrusionOk="0">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30" name="Google Shape;430;p15"/>
            <p:cNvSpPr/>
            <p:nvPr/>
          </p:nvSpPr>
          <p:spPr>
            <a:xfrm>
              <a:off x="2138844" y="5710048"/>
              <a:ext cx="31351" cy="134240"/>
            </a:xfrm>
            <a:custGeom>
              <a:avLst/>
              <a:gdLst/>
              <a:ahLst/>
              <a:cxnLst/>
              <a:rect l="l" t="t" r="r" b="b"/>
              <a:pathLst>
                <a:path w="472" h="2021" extrusionOk="0">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31" name="Google Shape;431;p15"/>
            <p:cNvSpPr/>
            <p:nvPr/>
          </p:nvSpPr>
          <p:spPr>
            <a:xfrm>
              <a:off x="2201481" y="5759201"/>
              <a:ext cx="44769" cy="60511"/>
            </a:xfrm>
            <a:custGeom>
              <a:avLst/>
              <a:gdLst/>
              <a:ahLst/>
              <a:cxnLst/>
              <a:rect l="l" t="t" r="r" b="b"/>
              <a:pathLst>
                <a:path w="674" h="911" extrusionOk="0">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32" name="Google Shape;432;p15"/>
            <p:cNvSpPr/>
            <p:nvPr/>
          </p:nvSpPr>
          <p:spPr>
            <a:xfrm>
              <a:off x="2051631" y="6079025"/>
              <a:ext cx="33610" cy="49285"/>
            </a:xfrm>
            <a:custGeom>
              <a:avLst/>
              <a:gdLst/>
              <a:ahLst/>
              <a:cxnLst/>
              <a:rect l="l" t="t" r="r" b="b"/>
              <a:pathLst>
                <a:path w="506" h="742" extrusionOk="0">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33" name="Google Shape;433;p15"/>
            <p:cNvSpPr/>
            <p:nvPr/>
          </p:nvSpPr>
          <p:spPr>
            <a:xfrm>
              <a:off x="1928617" y="6190814"/>
              <a:ext cx="152108" cy="167850"/>
            </a:xfrm>
            <a:custGeom>
              <a:avLst/>
              <a:gdLst/>
              <a:ahLst/>
              <a:cxnLst/>
              <a:rect l="l" t="t" r="r" b="b"/>
              <a:pathLst>
                <a:path w="2290" h="2527" extrusionOk="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34" name="Google Shape;434;p15"/>
            <p:cNvSpPr/>
            <p:nvPr/>
          </p:nvSpPr>
          <p:spPr>
            <a:xfrm>
              <a:off x="2317720" y="5886732"/>
              <a:ext cx="31418" cy="13484"/>
            </a:xfrm>
            <a:custGeom>
              <a:avLst/>
              <a:gdLst/>
              <a:ahLst/>
              <a:cxnLst/>
              <a:rect l="l" t="t" r="r" b="b"/>
              <a:pathLst>
                <a:path w="473" h="203" extrusionOk="0">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35" name="Google Shape;435;p15"/>
            <p:cNvSpPr/>
            <p:nvPr/>
          </p:nvSpPr>
          <p:spPr>
            <a:xfrm>
              <a:off x="2250633" y="5830804"/>
              <a:ext cx="154366" cy="152108"/>
            </a:xfrm>
            <a:custGeom>
              <a:avLst/>
              <a:gdLst/>
              <a:ahLst/>
              <a:cxnLst/>
              <a:rect l="l" t="t" r="r" b="b"/>
              <a:pathLst>
                <a:path w="2324" h="2290" extrusionOk="0">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36" name="Google Shape;436;p15"/>
            <p:cNvSpPr/>
            <p:nvPr/>
          </p:nvSpPr>
          <p:spPr>
            <a:xfrm>
              <a:off x="2313270" y="5895632"/>
              <a:ext cx="35868" cy="42577"/>
            </a:xfrm>
            <a:custGeom>
              <a:avLst/>
              <a:gdLst/>
              <a:ahLst/>
              <a:cxnLst/>
              <a:rect l="l" t="t" r="r" b="b"/>
              <a:pathLst>
                <a:path w="540" h="641" extrusionOk="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37" name="Google Shape;437;p15"/>
            <p:cNvSpPr/>
            <p:nvPr/>
          </p:nvSpPr>
          <p:spPr>
            <a:xfrm>
              <a:off x="2067241" y="6333955"/>
              <a:ext cx="156624" cy="170042"/>
            </a:xfrm>
            <a:custGeom>
              <a:avLst/>
              <a:gdLst/>
              <a:ahLst/>
              <a:cxnLst/>
              <a:rect l="l" t="t" r="r" b="b"/>
              <a:pathLst>
                <a:path w="2358" h="2560" extrusionOk="0">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38" name="Google Shape;438;p15"/>
            <p:cNvSpPr/>
            <p:nvPr/>
          </p:nvSpPr>
          <p:spPr>
            <a:xfrm>
              <a:off x="3529798" y="5951560"/>
              <a:ext cx="152174" cy="167783"/>
            </a:xfrm>
            <a:custGeom>
              <a:avLst/>
              <a:gdLst/>
              <a:ahLst/>
              <a:cxnLst/>
              <a:rect l="l" t="t" r="r" b="b"/>
              <a:pathLst>
                <a:path w="2291" h="2526" extrusionOk="0">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39" name="Google Shape;439;p15"/>
            <p:cNvSpPr/>
            <p:nvPr/>
          </p:nvSpPr>
          <p:spPr>
            <a:xfrm>
              <a:off x="3424717" y="6125986"/>
              <a:ext cx="161075" cy="185651"/>
            </a:xfrm>
            <a:custGeom>
              <a:avLst/>
              <a:gdLst/>
              <a:ahLst/>
              <a:cxnLst/>
              <a:rect l="l" t="t" r="r" b="b"/>
              <a:pathLst>
                <a:path w="2425" h="2795" extrusionOk="0">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40" name="Google Shape;440;p15"/>
            <p:cNvSpPr/>
            <p:nvPr/>
          </p:nvSpPr>
          <p:spPr>
            <a:xfrm>
              <a:off x="2311011" y="6199781"/>
              <a:ext cx="42577" cy="47027"/>
            </a:xfrm>
            <a:custGeom>
              <a:avLst/>
              <a:gdLst/>
              <a:ahLst/>
              <a:cxnLst/>
              <a:rect l="l" t="t" r="r" b="b"/>
              <a:pathLst>
                <a:path w="641" h="708" extrusionOk="0">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41" name="Google Shape;441;p15"/>
            <p:cNvSpPr/>
            <p:nvPr/>
          </p:nvSpPr>
          <p:spPr>
            <a:xfrm>
              <a:off x="3227907" y="6150562"/>
              <a:ext cx="194618" cy="179009"/>
            </a:xfrm>
            <a:custGeom>
              <a:avLst/>
              <a:gdLst/>
              <a:ahLst/>
              <a:cxnLst/>
              <a:rect l="l" t="t" r="r" b="b"/>
              <a:pathLst>
                <a:path w="2930" h="2695" extrusionOk="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42" name="Google Shape;442;p15"/>
            <p:cNvSpPr/>
            <p:nvPr/>
          </p:nvSpPr>
          <p:spPr>
            <a:xfrm>
              <a:off x="2429575" y="6190814"/>
              <a:ext cx="798398" cy="270672"/>
            </a:xfrm>
            <a:custGeom>
              <a:avLst/>
              <a:gdLst/>
              <a:ahLst/>
              <a:cxnLst/>
              <a:rect l="l" t="t" r="r" b="b"/>
              <a:pathLst>
                <a:path w="12020" h="4075" extrusionOk="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43" name="Google Shape;443;p15"/>
            <p:cNvSpPr/>
            <p:nvPr/>
          </p:nvSpPr>
          <p:spPr>
            <a:xfrm>
              <a:off x="2226057" y="6302670"/>
              <a:ext cx="212486" cy="185651"/>
            </a:xfrm>
            <a:custGeom>
              <a:avLst/>
              <a:gdLst/>
              <a:ahLst/>
              <a:cxnLst/>
              <a:rect l="l" t="t" r="r" b="b"/>
              <a:pathLst>
                <a:path w="3199" h="2795" extrusionOk="0">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44" name="Google Shape;444;p15"/>
            <p:cNvSpPr/>
            <p:nvPr/>
          </p:nvSpPr>
          <p:spPr>
            <a:xfrm>
              <a:off x="2888024" y="5736883"/>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45" name="Google Shape;445;p15"/>
            <p:cNvSpPr/>
            <p:nvPr/>
          </p:nvSpPr>
          <p:spPr>
            <a:xfrm>
              <a:off x="2416158" y="5808420"/>
              <a:ext cx="147657" cy="147657"/>
            </a:xfrm>
            <a:custGeom>
              <a:avLst/>
              <a:gdLst/>
              <a:ahLst/>
              <a:cxnLst/>
              <a:rect l="l" t="t" r="r" b="b"/>
              <a:pathLst>
                <a:path w="2223" h="2223" extrusionOk="0">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46" name="Google Shape;446;p15"/>
            <p:cNvSpPr/>
            <p:nvPr/>
          </p:nvSpPr>
          <p:spPr>
            <a:xfrm>
              <a:off x="2621869" y="5841963"/>
              <a:ext cx="49285" cy="42577"/>
            </a:xfrm>
            <a:custGeom>
              <a:avLst/>
              <a:gdLst/>
              <a:ahLst/>
              <a:cxnLst/>
              <a:rect l="l" t="t" r="r" b="b"/>
              <a:pathLst>
                <a:path w="742" h="641" extrusionOk="0">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47" name="Google Shape;447;p15"/>
            <p:cNvSpPr/>
            <p:nvPr/>
          </p:nvSpPr>
          <p:spPr>
            <a:xfrm>
              <a:off x="2143294" y="6005230"/>
              <a:ext cx="147657" cy="152108"/>
            </a:xfrm>
            <a:custGeom>
              <a:avLst/>
              <a:gdLst/>
              <a:ahLst/>
              <a:cxnLst/>
              <a:rect l="l" t="t" r="r" b="b"/>
              <a:pathLst>
                <a:path w="2223" h="2290" extrusionOk="0">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48" name="Google Shape;448;p15"/>
            <p:cNvSpPr/>
            <p:nvPr/>
          </p:nvSpPr>
          <p:spPr>
            <a:xfrm>
              <a:off x="2409449" y="5828546"/>
              <a:ext cx="29093" cy="132048"/>
            </a:xfrm>
            <a:custGeom>
              <a:avLst/>
              <a:gdLst/>
              <a:ahLst/>
              <a:cxnLst/>
              <a:rect l="l" t="t" r="r" b="b"/>
              <a:pathLst>
                <a:path w="438" h="1988" extrusionOk="0">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49" name="Google Shape;449;p15"/>
            <p:cNvSpPr/>
            <p:nvPr/>
          </p:nvSpPr>
          <p:spPr>
            <a:xfrm>
              <a:off x="2791844" y="5817387"/>
              <a:ext cx="33610" cy="42577"/>
            </a:xfrm>
            <a:custGeom>
              <a:avLst/>
              <a:gdLst/>
              <a:ahLst/>
              <a:cxnLst/>
              <a:rect l="l" t="t" r="r" b="b"/>
              <a:pathLst>
                <a:path w="506" h="641" extrusionOk="0">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50" name="Google Shape;450;p15"/>
            <p:cNvSpPr/>
            <p:nvPr/>
          </p:nvSpPr>
          <p:spPr>
            <a:xfrm>
              <a:off x="2568199" y="5786102"/>
              <a:ext cx="156624" cy="147657"/>
            </a:xfrm>
            <a:custGeom>
              <a:avLst/>
              <a:gdLst/>
              <a:ahLst/>
              <a:cxnLst/>
              <a:rect l="l" t="t" r="r" b="b"/>
              <a:pathLst>
                <a:path w="2358" h="2223" extrusionOk="0">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51" name="Google Shape;451;p15"/>
            <p:cNvSpPr/>
            <p:nvPr/>
          </p:nvSpPr>
          <p:spPr>
            <a:xfrm>
              <a:off x="2727015" y="5754750"/>
              <a:ext cx="154366" cy="167783"/>
            </a:xfrm>
            <a:custGeom>
              <a:avLst/>
              <a:gdLst/>
              <a:ahLst/>
              <a:cxnLst/>
              <a:rect l="l" t="t" r="r" b="b"/>
              <a:pathLst>
                <a:path w="2324" h="2526" extrusionOk="0">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52" name="Google Shape;452;p15"/>
            <p:cNvSpPr/>
            <p:nvPr/>
          </p:nvSpPr>
          <p:spPr>
            <a:xfrm>
              <a:off x="2472019" y="5864347"/>
              <a:ext cx="35868" cy="47027"/>
            </a:xfrm>
            <a:custGeom>
              <a:avLst/>
              <a:gdLst/>
              <a:ahLst/>
              <a:cxnLst/>
              <a:rect l="l" t="t" r="r" b="b"/>
              <a:pathLst>
                <a:path w="540" h="708" extrusionOk="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53" name="Google Shape;453;p15"/>
            <p:cNvSpPr/>
            <p:nvPr/>
          </p:nvSpPr>
          <p:spPr>
            <a:xfrm>
              <a:off x="2089625" y="6172946"/>
              <a:ext cx="152174" cy="147657"/>
            </a:xfrm>
            <a:custGeom>
              <a:avLst/>
              <a:gdLst/>
              <a:ahLst/>
              <a:cxnLst/>
              <a:rect l="l" t="t" r="r" b="b"/>
              <a:pathLst>
                <a:path w="2291" h="2223" extrusionOk="0">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54" name="Google Shape;454;p15"/>
            <p:cNvSpPr/>
            <p:nvPr/>
          </p:nvSpPr>
          <p:spPr>
            <a:xfrm>
              <a:off x="2205931" y="6065608"/>
              <a:ext cx="33610" cy="49285"/>
            </a:xfrm>
            <a:custGeom>
              <a:avLst/>
              <a:gdLst/>
              <a:ahLst/>
              <a:cxnLst/>
              <a:rect l="l" t="t" r="r" b="b"/>
              <a:pathLst>
                <a:path w="506" h="742" extrusionOk="0">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55" name="Google Shape;455;p15"/>
            <p:cNvSpPr/>
            <p:nvPr/>
          </p:nvSpPr>
          <p:spPr>
            <a:xfrm>
              <a:off x="2357972" y="6034323"/>
              <a:ext cx="42577" cy="60444"/>
            </a:xfrm>
            <a:custGeom>
              <a:avLst/>
              <a:gdLst/>
              <a:ahLst/>
              <a:cxnLst/>
              <a:rect l="l" t="t" r="r" b="b"/>
              <a:pathLst>
                <a:path w="641" h="910" extrusionOk="0">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56" name="Google Shape;456;p15"/>
            <p:cNvSpPr/>
            <p:nvPr/>
          </p:nvSpPr>
          <p:spPr>
            <a:xfrm>
              <a:off x="2147745" y="6226616"/>
              <a:ext cx="44835" cy="49285"/>
            </a:xfrm>
            <a:custGeom>
              <a:avLst/>
              <a:gdLst/>
              <a:ahLst/>
              <a:cxnLst/>
              <a:rect l="l" t="t" r="r" b="b"/>
              <a:pathLst>
                <a:path w="675" h="742" extrusionOk="0">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57" name="Google Shape;457;p15"/>
            <p:cNvSpPr/>
            <p:nvPr/>
          </p:nvSpPr>
          <p:spPr>
            <a:xfrm>
              <a:off x="2299852" y="5978395"/>
              <a:ext cx="154366" cy="161075"/>
            </a:xfrm>
            <a:custGeom>
              <a:avLst/>
              <a:gdLst/>
              <a:ahLst/>
              <a:cxnLst/>
              <a:rect l="l" t="t" r="r" b="b"/>
              <a:pathLst>
                <a:path w="2324" h="2425" extrusionOk="0">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458" name="Google Shape;458;p15"/>
            <p:cNvSpPr/>
            <p:nvPr/>
          </p:nvSpPr>
          <p:spPr>
            <a:xfrm>
              <a:off x="2250633" y="6146112"/>
              <a:ext cx="156624" cy="152108"/>
            </a:xfrm>
            <a:custGeom>
              <a:avLst/>
              <a:gdLst/>
              <a:ahLst/>
              <a:cxnLst/>
              <a:rect l="l" t="t" r="r" b="b"/>
              <a:pathLst>
                <a:path w="2358" h="2290" extrusionOk="0">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sp>
        <p:nvSpPr>
          <p:cNvPr id="459" name="Google Shape;459;p15"/>
          <p:cNvSpPr txBox="1">
            <a:spLocks noGrp="1"/>
          </p:cNvSpPr>
          <p:nvPr>
            <p:ph type="ctrTitle"/>
          </p:nvPr>
        </p:nvSpPr>
        <p:spPr>
          <a:xfrm>
            <a:off x="1574375" y="1820375"/>
            <a:ext cx="5995200" cy="1159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6800"/>
              <a:buNone/>
              <a:defRPr sz="6800" b="0">
                <a:solidFill>
                  <a:schemeClr val="lt1"/>
                </a:solidFill>
              </a:defRPr>
            </a:lvl1pPr>
            <a:lvl2pPr lvl="1" algn="ctr" rtl="0">
              <a:spcBef>
                <a:spcPts val="0"/>
              </a:spcBef>
              <a:spcAft>
                <a:spcPts val="0"/>
              </a:spcAft>
              <a:buClr>
                <a:schemeClr val="lt1"/>
              </a:buClr>
              <a:buSzPts val="6800"/>
              <a:buNone/>
              <a:defRPr sz="6800" b="0">
                <a:solidFill>
                  <a:schemeClr val="lt1"/>
                </a:solidFill>
              </a:defRPr>
            </a:lvl2pPr>
            <a:lvl3pPr lvl="2" algn="ctr" rtl="0">
              <a:spcBef>
                <a:spcPts val="0"/>
              </a:spcBef>
              <a:spcAft>
                <a:spcPts val="0"/>
              </a:spcAft>
              <a:buClr>
                <a:schemeClr val="lt1"/>
              </a:buClr>
              <a:buSzPts val="6800"/>
              <a:buNone/>
              <a:defRPr sz="6800" b="0">
                <a:solidFill>
                  <a:schemeClr val="lt1"/>
                </a:solidFill>
              </a:defRPr>
            </a:lvl3pPr>
            <a:lvl4pPr lvl="3" algn="ctr" rtl="0">
              <a:spcBef>
                <a:spcPts val="0"/>
              </a:spcBef>
              <a:spcAft>
                <a:spcPts val="0"/>
              </a:spcAft>
              <a:buClr>
                <a:schemeClr val="lt1"/>
              </a:buClr>
              <a:buSzPts val="6800"/>
              <a:buNone/>
              <a:defRPr sz="6800" b="0">
                <a:solidFill>
                  <a:schemeClr val="lt1"/>
                </a:solidFill>
              </a:defRPr>
            </a:lvl4pPr>
            <a:lvl5pPr lvl="4" algn="ctr" rtl="0">
              <a:spcBef>
                <a:spcPts val="0"/>
              </a:spcBef>
              <a:spcAft>
                <a:spcPts val="0"/>
              </a:spcAft>
              <a:buClr>
                <a:schemeClr val="lt1"/>
              </a:buClr>
              <a:buSzPts val="6800"/>
              <a:buNone/>
              <a:defRPr sz="6800" b="0">
                <a:solidFill>
                  <a:schemeClr val="lt1"/>
                </a:solidFill>
              </a:defRPr>
            </a:lvl5pPr>
            <a:lvl6pPr lvl="5" algn="ctr" rtl="0">
              <a:spcBef>
                <a:spcPts val="0"/>
              </a:spcBef>
              <a:spcAft>
                <a:spcPts val="0"/>
              </a:spcAft>
              <a:buClr>
                <a:schemeClr val="lt1"/>
              </a:buClr>
              <a:buSzPts val="6800"/>
              <a:buNone/>
              <a:defRPr sz="6800" b="0">
                <a:solidFill>
                  <a:schemeClr val="lt1"/>
                </a:solidFill>
              </a:defRPr>
            </a:lvl6pPr>
            <a:lvl7pPr lvl="6" algn="ctr" rtl="0">
              <a:spcBef>
                <a:spcPts val="0"/>
              </a:spcBef>
              <a:spcAft>
                <a:spcPts val="0"/>
              </a:spcAft>
              <a:buClr>
                <a:schemeClr val="lt1"/>
              </a:buClr>
              <a:buSzPts val="6800"/>
              <a:buNone/>
              <a:defRPr sz="6800" b="0">
                <a:solidFill>
                  <a:schemeClr val="lt1"/>
                </a:solidFill>
              </a:defRPr>
            </a:lvl7pPr>
            <a:lvl8pPr lvl="7" algn="ctr" rtl="0">
              <a:spcBef>
                <a:spcPts val="0"/>
              </a:spcBef>
              <a:spcAft>
                <a:spcPts val="0"/>
              </a:spcAft>
              <a:buClr>
                <a:schemeClr val="lt1"/>
              </a:buClr>
              <a:buSzPts val="6800"/>
              <a:buNone/>
              <a:defRPr sz="6800" b="0">
                <a:solidFill>
                  <a:schemeClr val="lt1"/>
                </a:solidFill>
              </a:defRPr>
            </a:lvl8pPr>
            <a:lvl9pPr lvl="8" algn="ctr" rtl="0">
              <a:spcBef>
                <a:spcPts val="0"/>
              </a:spcBef>
              <a:spcAft>
                <a:spcPts val="0"/>
              </a:spcAft>
              <a:buClr>
                <a:schemeClr val="lt1"/>
              </a:buClr>
              <a:buSzPts val="6800"/>
              <a:buNone/>
              <a:defRPr sz="6800" b="0">
                <a:solidFill>
                  <a:schemeClr val="lt1"/>
                </a:solidFill>
              </a:defRPr>
            </a:lvl9pPr>
          </a:lstStyle>
          <a:p>
            <a:endParaRPr/>
          </a:p>
        </p:txBody>
      </p:sp>
    </p:spTree>
    <p:extLst>
      <p:ext uri="{BB962C8B-B14F-4D97-AF65-F5344CB8AC3E}">
        <p14:creationId xmlns:p14="http://schemas.microsoft.com/office/powerpoint/2010/main" val="3187443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572"/>
        <p:cNvGrpSpPr/>
        <p:nvPr/>
      </p:nvGrpSpPr>
      <p:grpSpPr>
        <a:xfrm>
          <a:off x="0" y="0"/>
          <a:ext cx="0" cy="0"/>
          <a:chOff x="0" y="0"/>
          <a:chExt cx="0" cy="0"/>
        </a:xfrm>
      </p:grpSpPr>
      <p:grpSp>
        <p:nvGrpSpPr>
          <p:cNvPr id="573" name="Google Shape;573;p17"/>
          <p:cNvGrpSpPr/>
          <p:nvPr/>
        </p:nvGrpSpPr>
        <p:grpSpPr>
          <a:xfrm>
            <a:off x="3" y="1362853"/>
            <a:ext cx="830992" cy="1847937"/>
            <a:chOff x="3" y="1439053"/>
            <a:chExt cx="830992" cy="1847937"/>
          </a:xfrm>
        </p:grpSpPr>
        <p:sp>
          <p:nvSpPr>
            <p:cNvPr id="574" name="Google Shape;574;p17"/>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75" name="Google Shape;575;p17"/>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76" name="Google Shape;576;p17"/>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sp>
        <p:nvSpPr>
          <p:cNvPr id="577" name="Google Shape;577;p17"/>
          <p:cNvSpPr/>
          <p:nvPr/>
        </p:nvSpPr>
        <p:spPr>
          <a:xfrm>
            <a:off x="7570249" y="187589"/>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nvGrpSpPr>
          <p:cNvPr id="578" name="Google Shape;578;p17"/>
          <p:cNvGrpSpPr/>
          <p:nvPr/>
        </p:nvGrpSpPr>
        <p:grpSpPr>
          <a:xfrm>
            <a:off x="1390437" y="-6"/>
            <a:ext cx="1603317" cy="405444"/>
            <a:chOff x="448987" y="-6"/>
            <a:chExt cx="1603317" cy="405444"/>
          </a:xfrm>
        </p:grpSpPr>
        <p:sp>
          <p:nvSpPr>
            <p:cNvPr id="579" name="Google Shape;579;p17"/>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80" name="Google Shape;580;p17"/>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81" name="Google Shape;581;p17"/>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82" name="Google Shape;582;p17"/>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83" name="Google Shape;583;p17"/>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84" name="Google Shape;584;p17"/>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85" name="Google Shape;585;p17"/>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86" name="Google Shape;586;p17"/>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87" name="Google Shape;587;p17"/>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grpSp>
        <p:nvGrpSpPr>
          <p:cNvPr id="588" name="Google Shape;588;p17"/>
          <p:cNvGrpSpPr/>
          <p:nvPr/>
        </p:nvGrpSpPr>
        <p:grpSpPr>
          <a:xfrm>
            <a:off x="7935832" y="1674515"/>
            <a:ext cx="1207974" cy="1445876"/>
            <a:chOff x="5654182" y="1903115"/>
            <a:chExt cx="1207974" cy="1445876"/>
          </a:xfrm>
        </p:grpSpPr>
        <p:sp>
          <p:nvSpPr>
            <p:cNvPr id="589" name="Google Shape;589;p17"/>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90" name="Google Shape;590;p17"/>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91" name="Google Shape;591;p17"/>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92" name="Google Shape;592;p17"/>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93" name="Google Shape;593;p17"/>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94" name="Google Shape;594;p17"/>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95" name="Google Shape;595;p17"/>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96" name="Google Shape;596;p17"/>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97" name="Google Shape;597;p17"/>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98" name="Google Shape;598;p17"/>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599" name="Google Shape;599;p17"/>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00" name="Google Shape;600;p17"/>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01" name="Google Shape;601;p17"/>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02" name="Google Shape;602;p17"/>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grpSp>
        <p:nvGrpSpPr>
          <p:cNvPr id="603" name="Google Shape;603;p17"/>
          <p:cNvGrpSpPr/>
          <p:nvPr/>
        </p:nvGrpSpPr>
        <p:grpSpPr>
          <a:xfrm>
            <a:off x="8106707" y="3508074"/>
            <a:ext cx="1037098" cy="1476031"/>
            <a:chOff x="5825057" y="3508074"/>
            <a:chExt cx="1037098" cy="1476031"/>
          </a:xfrm>
        </p:grpSpPr>
        <p:sp>
          <p:nvSpPr>
            <p:cNvPr id="604" name="Google Shape;604;p17"/>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05" name="Google Shape;605;p17"/>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06" name="Google Shape;606;p17"/>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grpSp>
        <p:nvGrpSpPr>
          <p:cNvPr id="607" name="Google Shape;607;p17"/>
          <p:cNvGrpSpPr/>
          <p:nvPr/>
        </p:nvGrpSpPr>
        <p:grpSpPr>
          <a:xfrm>
            <a:off x="3462913" y="4724358"/>
            <a:ext cx="2218152" cy="422263"/>
            <a:chOff x="2330363" y="4724358"/>
            <a:chExt cx="2218152" cy="422263"/>
          </a:xfrm>
        </p:grpSpPr>
        <p:sp>
          <p:nvSpPr>
            <p:cNvPr id="608" name="Google Shape;608;p17"/>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09" name="Google Shape;609;p17"/>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10" name="Google Shape;610;p17"/>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11" name="Google Shape;611;p17"/>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12" name="Google Shape;612;p17"/>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13" name="Google Shape;613;p17"/>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14" name="Google Shape;614;p17"/>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15" name="Google Shape;615;p17"/>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16" name="Google Shape;616;p17"/>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17" name="Google Shape;617;p17"/>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18" name="Google Shape;618;p17"/>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19" name="Google Shape;619;p17"/>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20" name="Google Shape;620;p17"/>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21" name="Google Shape;621;p17"/>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22" name="Google Shape;622;p17"/>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23" name="Google Shape;623;p17"/>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24" name="Google Shape;624;p17"/>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25" name="Google Shape;625;p17"/>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26" name="Google Shape;626;p17"/>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27" name="Google Shape;627;p17"/>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28" name="Google Shape;628;p17"/>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29" name="Google Shape;629;p17"/>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30" name="Google Shape;630;p17"/>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31" name="Google Shape;631;p17"/>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32" name="Google Shape;632;p17"/>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33" name="Google Shape;633;p17"/>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34" name="Google Shape;634;p17"/>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35" name="Google Shape;635;p17"/>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36" name="Google Shape;636;p17"/>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37" name="Google Shape;637;p17"/>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38" name="Google Shape;638;p17"/>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39" name="Google Shape;639;p17"/>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40" name="Google Shape;640;p17"/>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41" name="Google Shape;641;p17"/>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42" name="Google Shape;642;p17"/>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43" name="Google Shape;643;p17"/>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44" name="Google Shape;644;p17"/>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45" name="Google Shape;645;p17"/>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46" name="Google Shape;646;p17"/>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47" name="Google Shape;647;p17"/>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48" name="Google Shape;648;p17"/>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49" name="Google Shape;649;p17"/>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50" name="Google Shape;650;p17"/>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51" name="Google Shape;651;p17"/>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52" name="Google Shape;652;p17"/>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53" name="Google Shape;653;p17"/>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54" name="Google Shape;654;p17"/>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55" name="Google Shape;655;p17"/>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56" name="Google Shape;656;p17"/>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57" name="Google Shape;657;p17"/>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58" name="Google Shape;658;p17"/>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59" name="Google Shape;659;p17"/>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60" name="Google Shape;660;p17"/>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61" name="Google Shape;661;p17"/>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62" name="Google Shape;662;p17"/>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63" name="Google Shape;663;p17"/>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64" name="Google Shape;664;p17"/>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65" name="Google Shape;665;p17"/>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66" name="Google Shape;666;p17"/>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grpSp>
        <p:nvGrpSpPr>
          <p:cNvPr id="667" name="Google Shape;667;p17"/>
          <p:cNvGrpSpPr/>
          <p:nvPr/>
        </p:nvGrpSpPr>
        <p:grpSpPr>
          <a:xfrm>
            <a:off x="669098" y="3632076"/>
            <a:ext cx="366930" cy="1514545"/>
            <a:chOff x="135698" y="3632076"/>
            <a:chExt cx="366930" cy="1514545"/>
          </a:xfrm>
        </p:grpSpPr>
        <p:sp>
          <p:nvSpPr>
            <p:cNvPr id="668" name="Google Shape;668;p17"/>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69" name="Google Shape;669;p17"/>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70" name="Google Shape;670;p17"/>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71" name="Google Shape;671;p17"/>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72" name="Google Shape;672;p17"/>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73" name="Google Shape;673;p17"/>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74" name="Google Shape;674;p17"/>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75" name="Google Shape;675;p17"/>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76" name="Google Shape;676;p17"/>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77" name="Google Shape;677;p17"/>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78" name="Google Shape;678;p17"/>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79" name="Google Shape;679;p17"/>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80" name="Google Shape;680;p17"/>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81" name="Google Shape;681;p17"/>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82" name="Google Shape;682;p17"/>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sp>
        <p:nvSpPr>
          <p:cNvPr id="683" name="Google Shape;683;p17"/>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rmAutofit lnSpcReduction="10000"/>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2316725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2">
  <p:cSld name="Title 2">
    <p:spTree>
      <p:nvGrpSpPr>
        <p:cNvPr id="1" name="Shape 684"/>
        <p:cNvGrpSpPr/>
        <p:nvPr/>
      </p:nvGrpSpPr>
      <p:grpSpPr>
        <a:xfrm>
          <a:off x="0" y="0"/>
          <a:ext cx="0" cy="0"/>
          <a:chOff x="0" y="0"/>
          <a:chExt cx="0" cy="0"/>
        </a:xfrm>
      </p:grpSpPr>
      <p:grpSp>
        <p:nvGrpSpPr>
          <p:cNvPr id="685" name="Google Shape;685;p18"/>
          <p:cNvGrpSpPr/>
          <p:nvPr/>
        </p:nvGrpSpPr>
        <p:grpSpPr>
          <a:xfrm>
            <a:off x="1907265" y="-6002"/>
            <a:ext cx="5329471" cy="1572280"/>
            <a:chOff x="1045264" y="-6007"/>
            <a:chExt cx="7118300" cy="2100014"/>
          </a:xfrm>
        </p:grpSpPr>
        <p:sp>
          <p:nvSpPr>
            <p:cNvPr id="686" name="Google Shape;686;p18"/>
            <p:cNvSpPr/>
            <p:nvPr/>
          </p:nvSpPr>
          <p:spPr>
            <a:xfrm>
              <a:off x="1803411" y="-6007"/>
              <a:ext cx="5944150" cy="724669"/>
            </a:xfrm>
            <a:custGeom>
              <a:avLst/>
              <a:gdLst/>
              <a:ahLst/>
              <a:cxnLst/>
              <a:rect l="l" t="t" r="r" b="b"/>
              <a:pathLst>
                <a:path w="89490" h="10910" extrusionOk="0">
                  <a:moveTo>
                    <a:pt x="89187" y="1"/>
                  </a:moveTo>
                  <a:lnTo>
                    <a:pt x="87840" y="2458"/>
                  </a:lnTo>
                  <a:lnTo>
                    <a:pt x="87133" y="3671"/>
                  </a:lnTo>
                  <a:lnTo>
                    <a:pt x="86426" y="4883"/>
                  </a:lnTo>
                  <a:lnTo>
                    <a:pt x="85551" y="6297"/>
                  </a:lnTo>
                  <a:lnTo>
                    <a:pt x="84642" y="7677"/>
                  </a:lnTo>
                  <a:lnTo>
                    <a:pt x="83733" y="9057"/>
                  </a:lnTo>
                  <a:lnTo>
                    <a:pt x="82823" y="10438"/>
                  </a:lnTo>
                  <a:lnTo>
                    <a:pt x="82756" y="10404"/>
                  </a:lnTo>
                  <a:lnTo>
                    <a:pt x="69289" y="10471"/>
                  </a:lnTo>
                  <a:lnTo>
                    <a:pt x="55822" y="10539"/>
                  </a:lnTo>
                  <a:lnTo>
                    <a:pt x="28887" y="10606"/>
                  </a:lnTo>
                  <a:lnTo>
                    <a:pt x="14477" y="10606"/>
                  </a:lnTo>
                  <a:lnTo>
                    <a:pt x="7272" y="10640"/>
                  </a:lnTo>
                  <a:lnTo>
                    <a:pt x="67" y="10707"/>
                  </a:lnTo>
                  <a:lnTo>
                    <a:pt x="0" y="10741"/>
                  </a:lnTo>
                  <a:lnTo>
                    <a:pt x="0" y="10775"/>
                  </a:lnTo>
                  <a:lnTo>
                    <a:pt x="0" y="10842"/>
                  </a:lnTo>
                  <a:lnTo>
                    <a:pt x="67" y="10876"/>
                  </a:lnTo>
                  <a:lnTo>
                    <a:pt x="6801" y="10909"/>
                  </a:lnTo>
                  <a:lnTo>
                    <a:pt x="13535" y="10876"/>
                  </a:lnTo>
                  <a:lnTo>
                    <a:pt x="27002" y="10808"/>
                  </a:lnTo>
                  <a:lnTo>
                    <a:pt x="53936" y="10741"/>
                  </a:lnTo>
                  <a:lnTo>
                    <a:pt x="68346" y="10674"/>
                  </a:lnTo>
                  <a:lnTo>
                    <a:pt x="82756" y="10640"/>
                  </a:lnTo>
                  <a:lnTo>
                    <a:pt x="82823" y="10674"/>
                  </a:lnTo>
                  <a:lnTo>
                    <a:pt x="82857" y="10640"/>
                  </a:lnTo>
                  <a:lnTo>
                    <a:pt x="83362" y="10000"/>
                  </a:lnTo>
                  <a:lnTo>
                    <a:pt x="83867" y="9360"/>
                  </a:lnTo>
                  <a:lnTo>
                    <a:pt x="84776" y="8014"/>
                  </a:lnTo>
                  <a:lnTo>
                    <a:pt x="85685" y="6633"/>
                  </a:lnTo>
                  <a:lnTo>
                    <a:pt x="86527" y="5219"/>
                  </a:lnTo>
                  <a:lnTo>
                    <a:pt x="87301" y="3940"/>
                  </a:lnTo>
                  <a:lnTo>
                    <a:pt x="88042" y="2661"/>
                  </a:lnTo>
                  <a:lnTo>
                    <a:pt x="88783" y="1347"/>
                  </a:lnTo>
                  <a:lnTo>
                    <a:pt x="8949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87" name="Google Shape;687;p18"/>
            <p:cNvSpPr/>
            <p:nvPr/>
          </p:nvSpPr>
          <p:spPr>
            <a:xfrm>
              <a:off x="1045264" y="-6007"/>
              <a:ext cx="7118300" cy="2100014"/>
            </a:xfrm>
            <a:custGeom>
              <a:avLst/>
              <a:gdLst/>
              <a:ahLst/>
              <a:cxnLst/>
              <a:rect l="l" t="t" r="r" b="b"/>
              <a:pathLst>
                <a:path w="107167" h="31616" extrusionOk="0">
                  <a:moveTo>
                    <a:pt x="98850" y="8889"/>
                  </a:moveTo>
                  <a:lnTo>
                    <a:pt x="99456" y="9057"/>
                  </a:lnTo>
                  <a:lnTo>
                    <a:pt x="100062" y="9192"/>
                  </a:lnTo>
                  <a:lnTo>
                    <a:pt x="100702" y="9360"/>
                  </a:lnTo>
                  <a:lnTo>
                    <a:pt x="101308" y="9529"/>
                  </a:lnTo>
                  <a:lnTo>
                    <a:pt x="102048" y="9798"/>
                  </a:lnTo>
                  <a:lnTo>
                    <a:pt x="102789" y="10168"/>
                  </a:lnTo>
                  <a:lnTo>
                    <a:pt x="103496" y="10572"/>
                  </a:lnTo>
                  <a:lnTo>
                    <a:pt x="104136" y="11078"/>
                  </a:lnTo>
                  <a:lnTo>
                    <a:pt x="104675" y="11515"/>
                  </a:lnTo>
                  <a:lnTo>
                    <a:pt x="105146" y="12054"/>
                  </a:lnTo>
                  <a:lnTo>
                    <a:pt x="105550" y="12593"/>
                  </a:lnTo>
                  <a:lnTo>
                    <a:pt x="105920" y="13199"/>
                  </a:lnTo>
                  <a:lnTo>
                    <a:pt x="106223" y="13805"/>
                  </a:lnTo>
                  <a:lnTo>
                    <a:pt x="106493" y="14444"/>
                  </a:lnTo>
                  <a:lnTo>
                    <a:pt x="106695" y="15118"/>
                  </a:lnTo>
                  <a:lnTo>
                    <a:pt x="106829" y="15791"/>
                  </a:lnTo>
                  <a:lnTo>
                    <a:pt x="106728" y="15825"/>
                  </a:lnTo>
                  <a:lnTo>
                    <a:pt x="106594" y="15825"/>
                  </a:lnTo>
                  <a:lnTo>
                    <a:pt x="106493" y="15858"/>
                  </a:lnTo>
                  <a:lnTo>
                    <a:pt x="106459" y="15892"/>
                  </a:lnTo>
                  <a:lnTo>
                    <a:pt x="106425" y="15926"/>
                  </a:lnTo>
                  <a:lnTo>
                    <a:pt x="106425" y="15959"/>
                  </a:lnTo>
                  <a:lnTo>
                    <a:pt x="106459" y="15993"/>
                  </a:lnTo>
                  <a:lnTo>
                    <a:pt x="106560" y="16027"/>
                  </a:lnTo>
                  <a:lnTo>
                    <a:pt x="106661" y="16060"/>
                  </a:lnTo>
                  <a:lnTo>
                    <a:pt x="106863" y="16027"/>
                  </a:lnTo>
                  <a:lnTo>
                    <a:pt x="106930" y="16262"/>
                  </a:lnTo>
                  <a:lnTo>
                    <a:pt x="106930" y="16296"/>
                  </a:lnTo>
                  <a:lnTo>
                    <a:pt x="106998" y="16330"/>
                  </a:lnTo>
                  <a:lnTo>
                    <a:pt x="106964" y="16969"/>
                  </a:lnTo>
                  <a:lnTo>
                    <a:pt x="106526" y="17037"/>
                  </a:lnTo>
                  <a:lnTo>
                    <a:pt x="106493" y="16767"/>
                  </a:lnTo>
                  <a:lnTo>
                    <a:pt x="106459" y="16532"/>
                  </a:lnTo>
                  <a:lnTo>
                    <a:pt x="106493" y="16431"/>
                  </a:lnTo>
                  <a:lnTo>
                    <a:pt x="106425" y="16094"/>
                  </a:lnTo>
                  <a:lnTo>
                    <a:pt x="106324" y="15757"/>
                  </a:lnTo>
                  <a:lnTo>
                    <a:pt x="106190" y="15421"/>
                  </a:lnTo>
                  <a:lnTo>
                    <a:pt x="106055" y="15118"/>
                  </a:lnTo>
                  <a:lnTo>
                    <a:pt x="105887" y="14815"/>
                  </a:lnTo>
                  <a:lnTo>
                    <a:pt x="105685" y="14512"/>
                  </a:lnTo>
                  <a:lnTo>
                    <a:pt x="105281" y="13939"/>
                  </a:lnTo>
                  <a:lnTo>
                    <a:pt x="104809" y="13434"/>
                  </a:lnTo>
                  <a:lnTo>
                    <a:pt x="104271" y="12929"/>
                  </a:lnTo>
                  <a:lnTo>
                    <a:pt x="103732" y="12458"/>
                  </a:lnTo>
                  <a:lnTo>
                    <a:pt x="103193" y="12054"/>
                  </a:lnTo>
                  <a:lnTo>
                    <a:pt x="102587" y="11583"/>
                  </a:lnTo>
                  <a:lnTo>
                    <a:pt x="101947" y="11212"/>
                  </a:lnTo>
                  <a:lnTo>
                    <a:pt x="101274" y="10876"/>
                  </a:lnTo>
                  <a:lnTo>
                    <a:pt x="100601" y="10572"/>
                  </a:lnTo>
                  <a:lnTo>
                    <a:pt x="99995" y="10337"/>
                  </a:lnTo>
                  <a:lnTo>
                    <a:pt x="99355" y="10168"/>
                  </a:lnTo>
                  <a:lnTo>
                    <a:pt x="98715" y="10000"/>
                  </a:lnTo>
                  <a:lnTo>
                    <a:pt x="98379" y="9966"/>
                  </a:lnTo>
                  <a:lnTo>
                    <a:pt x="98042" y="9933"/>
                  </a:lnTo>
                  <a:lnTo>
                    <a:pt x="98850" y="8889"/>
                  </a:lnTo>
                  <a:close/>
                  <a:moveTo>
                    <a:pt x="106324" y="19865"/>
                  </a:moveTo>
                  <a:lnTo>
                    <a:pt x="106392" y="19899"/>
                  </a:lnTo>
                  <a:lnTo>
                    <a:pt x="106324" y="20303"/>
                  </a:lnTo>
                  <a:lnTo>
                    <a:pt x="106257" y="20639"/>
                  </a:lnTo>
                  <a:lnTo>
                    <a:pt x="106190" y="20774"/>
                  </a:lnTo>
                  <a:lnTo>
                    <a:pt x="106156" y="20942"/>
                  </a:lnTo>
                  <a:lnTo>
                    <a:pt x="106055" y="20808"/>
                  </a:lnTo>
                  <a:lnTo>
                    <a:pt x="106021" y="20639"/>
                  </a:lnTo>
                  <a:lnTo>
                    <a:pt x="106021" y="20471"/>
                  </a:lnTo>
                  <a:lnTo>
                    <a:pt x="106089" y="20303"/>
                  </a:lnTo>
                  <a:lnTo>
                    <a:pt x="106190" y="20067"/>
                  </a:lnTo>
                  <a:lnTo>
                    <a:pt x="106324" y="19865"/>
                  </a:lnTo>
                  <a:close/>
                  <a:moveTo>
                    <a:pt x="91712" y="20168"/>
                  </a:moveTo>
                  <a:lnTo>
                    <a:pt x="91881" y="20202"/>
                  </a:lnTo>
                  <a:lnTo>
                    <a:pt x="91813" y="20740"/>
                  </a:lnTo>
                  <a:lnTo>
                    <a:pt x="91780" y="21313"/>
                  </a:lnTo>
                  <a:lnTo>
                    <a:pt x="91746" y="20740"/>
                  </a:lnTo>
                  <a:lnTo>
                    <a:pt x="91712" y="20168"/>
                  </a:lnTo>
                  <a:close/>
                  <a:moveTo>
                    <a:pt x="64004" y="14242"/>
                  </a:moveTo>
                  <a:lnTo>
                    <a:pt x="64004" y="14276"/>
                  </a:lnTo>
                  <a:lnTo>
                    <a:pt x="64004" y="14343"/>
                  </a:lnTo>
                  <a:lnTo>
                    <a:pt x="64239" y="14848"/>
                  </a:lnTo>
                  <a:lnTo>
                    <a:pt x="64475" y="15387"/>
                  </a:lnTo>
                  <a:lnTo>
                    <a:pt x="64643" y="15926"/>
                  </a:lnTo>
                  <a:lnTo>
                    <a:pt x="64812" y="16498"/>
                  </a:lnTo>
                  <a:lnTo>
                    <a:pt x="64913" y="17037"/>
                  </a:lnTo>
                  <a:lnTo>
                    <a:pt x="64980" y="17609"/>
                  </a:lnTo>
                  <a:lnTo>
                    <a:pt x="65014" y="18181"/>
                  </a:lnTo>
                  <a:lnTo>
                    <a:pt x="64946" y="18754"/>
                  </a:lnTo>
                  <a:lnTo>
                    <a:pt x="64879" y="19057"/>
                  </a:lnTo>
                  <a:lnTo>
                    <a:pt x="64812" y="19326"/>
                  </a:lnTo>
                  <a:lnTo>
                    <a:pt x="64711" y="19562"/>
                  </a:lnTo>
                  <a:lnTo>
                    <a:pt x="64576" y="19798"/>
                  </a:lnTo>
                  <a:lnTo>
                    <a:pt x="64441" y="20033"/>
                  </a:lnTo>
                  <a:lnTo>
                    <a:pt x="64273" y="20235"/>
                  </a:lnTo>
                  <a:lnTo>
                    <a:pt x="64105" y="20437"/>
                  </a:lnTo>
                  <a:lnTo>
                    <a:pt x="63936" y="20639"/>
                  </a:lnTo>
                  <a:lnTo>
                    <a:pt x="63499" y="20942"/>
                  </a:lnTo>
                  <a:lnTo>
                    <a:pt x="63061" y="21212"/>
                  </a:lnTo>
                  <a:lnTo>
                    <a:pt x="62556" y="21380"/>
                  </a:lnTo>
                  <a:lnTo>
                    <a:pt x="61984" y="21548"/>
                  </a:lnTo>
                  <a:lnTo>
                    <a:pt x="61445" y="21616"/>
                  </a:lnTo>
                  <a:lnTo>
                    <a:pt x="60906" y="21683"/>
                  </a:lnTo>
                  <a:lnTo>
                    <a:pt x="60334" y="21717"/>
                  </a:lnTo>
                  <a:lnTo>
                    <a:pt x="59795" y="21750"/>
                  </a:lnTo>
                  <a:lnTo>
                    <a:pt x="57573" y="21750"/>
                  </a:lnTo>
                  <a:lnTo>
                    <a:pt x="52792" y="21851"/>
                  </a:lnTo>
                  <a:lnTo>
                    <a:pt x="48045" y="21919"/>
                  </a:lnTo>
                  <a:lnTo>
                    <a:pt x="43298" y="22020"/>
                  </a:lnTo>
                  <a:lnTo>
                    <a:pt x="42961" y="21986"/>
                  </a:lnTo>
                  <a:lnTo>
                    <a:pt x="42658" y="21952"/>
                  </a:lnTo>
                  <a:lnTo>
                    <a:pt x="42355" y="21851"/>
                  </a:lnTo>
                  <a:lnTo>
                    <a:pt x="42119" y="21717"/>
                  </a:lnTo>
                  <a:lnTo>
                    <a:pt x="41884" y="21582"/>
                  </a:lnTo>
                  <a:lnTo>
                    <a:pt x="41715" y="21380"/>
                  </a:lnTo>
                  <a:lnTo>
                    <a:pt x="41513" y="21178"/>
                  </a:lnTo>
                  <a:lnTo>
                    <a:pt x="41379" y="20942"/>
                  </a:lnTo>
                  <a:lnTo>
                    <a:pt x="41244" y="20707"/>
                  </a:lnTo>
                  <a:lnTo>
                    <a:pt x="41143" y="20437"/>
                  </a:lnTo>
                  <a:lnTo>
                    <a:pt x="40941" y="19865"/>
                  </a:lnTo>
                  <a:lnTo>
                    <a:pt x="40840" y="19259"/>
                  </a:lnTo>
                  <a:lnTo>
                    <a:pt x="40739" y="18687"/>
                  </a:lnTo>
                  <a:lnTo>
                    <a:pt x="40672" y="18114"/>
                  </a:lnTo>
                  <a:lnTo>
                    <a:pt x="40672" y="17575"/>
                  </a:lnTo>
                  <a:lnTo>
                    <a:pt x="40705" y="17037"/>
                  </a:lnTo>
                  <a:lnTo>
                    <a:pt x="40739" y="16498"/>
                  </a:lnTo>
                  <a:lnTo>
                    <a:pt x="40840" y="15959"/>
                  </a:lnTo>
                  <a:lnTo>
                    <a:pt x="40941" y="15421"/>
                  </a:lnTo>
                  <a:lnTo>
                    <a:pt x="41076" y="14882"/>
                  </a:lnTo>
                  <a:lnTo>
                    <a:pt x="41210" y="14343"/>
                  </a:lnTo>
                  <a:lnTo>
                    <a:pt x="52624" y="14242"/>
                  </a:lnTo>
                  <a:close/>
                  <a:moveTo>
                    <a:pt x="89288" y="20639"/>
                  </a:moveTo>
                  <a:lnTo>
                    <a:pt x="89322" y="20774"/>
                  </a:lnTo>
                  <a:lnTo>
                    <a:pt x="89389" y="20875"/>
                  </a:lnTo>
                  <a:lnTo>
                    <a:pt x="89457" y="20942"/>
                  </a:lnTo>
                  <a:lnTo>
                    <a:pt x="89558" y="21010"/>
                  </a:lnTo>
                  <a:lnTo>
                    <a:pt x="89793" y="21043"/>
                  </a:lnTo>
                  <a:lnTo>
                    <a:pt x="89928" y="21077"/>
                  </a:lnTo>
                  <a:lnTo>
                    <a:pt x="90029" y="21043"/>
                  </a:lnTo>
                  <a:lnTo>
                    <a:pt x="89928" y="22121"/>
                  </a:lnTo>
                  <a:lnTo>
                    <a:pt x="89861" y="23232"/>
                  </a:lnTo>
                  <a:lnTo>
                    <a:pt x="89760" y="25420"/>
                  </a:lnTo>
                  <a:lnTo>
                    <a:pt x="89558" y="25521"/>
                  </a:lnTo>
                  <a:lnTo>
                    <a:pt x="89389" y="25656"/>
                  </a:lnTo>
                  <a:lnTo>
                    <a:pt x="89255" y="25790"/>
                  </a:lnTo>
                  <a:lnTo>
                    <a:pt x="89154" y="25959"/>
                  </a:lnTo>
                  <a:lnTo>
                    <a:pt x="89120" y="25790"/>
                  </a:lnTo>
                  <a:lnTo>
                    <a:pt x="89086" y="25790"/>
                  </a:lnTo>
                  <a:lnTo>
                    <a:pt x="88985" y="25117"/>
                  </a:lnTo>
                  <a:lnTo>
                    <a:pt x="88985" y="24444"/>
                  </a:lnTo>
                  <a:lnTo>
                    <a:pt x="88985" y="23770"/>
                  </a:lnTo>
                  <a:lnTo>
                    <a:pt x="89019" y="23097"/>
                  </a:lnTo>
                  <a:lnTo>
                    <a:pt x="89053" y="22255"/>
                  </a:lnTo>
                  <a:lnTo>
                    <a:pt x="89086" y="21851"/>
                  </a:lnTo>
                  <a:lnTo>
                    <a:pt x="89154" y="21447"/>
                  </a:lnTo>
                  <a:lnTo>
                    <a:pt x="89221" y="21043"/>
                  </a:lnTo>
                  <a:lnTo>
                    <a:pt x="89255" y="20841"/>
                  </a:lnTo>
                  <a:lnTo>
                    <a:pt x="89288" y="20639"/>
                  </a:lnTo>
                  <a:close/>
                  <a:moveTo>
                    <a:pt x="92015" y="20202"/>
                  </a:moveTo>
                  <a:lnTo>
                    <a:pt x="92015" y="20235"/>
                  </a:lnTo>
                  <a:lnTo>
                    <a:pt x="92015" y="20303"/>
                  </a:lnTo>
                  <a:lnTo>
                    <a:pt x="92083" y="20370"/>
                  </a:lnTo>
                  <a:lnTo>
                    <a:pt x="92015" y="21043"/>
                  </a:lnTo>
                  <a:lnTo>
                    <a:pt x="91982" y="21717"/>
                  </a:lnTo>
                  <a:lnTo>
                    <a:pt x="91914" y="23097"/>
                  </a:lnTo>
                  <a:lnTo>
                    <a:pt x="91679" y="26598"/>
                  </a:lnTo>
                  <a:lnTo>
                    <a:pt x="91645" y="26598"/>
                  </a:lnTo>
                  <a:lnTo>
                    <a:pt x="91813" y="23501"/>
                  </a:lnTo>
                  <a:lnTo>
                    <a:pt x="91914" y="21851"/>
                  </a:lnTo>
                  <a:lnTo>
                    <a:pt x="91948" y="21010"/>
                  </a:lnTo>
                  <a:lnTo>
                    <a:pt x="91948" y="20202"/>
                  </a:lnTo>
                  <a:close/>
                  <a:moveTo>
                    <a:pt x="91140" y="19865"/>
                  </a:moveTo>
                  <a:lnTo>
                    <a:pt x="91275" y="19932"/>
                  </a:lnTo>
                  <a:lnTo>
                    <a:pt x="91342" y="20000"/>
                  </a:lnTo>
                  <a:lnTo>
                    <a:pt x="91376" y="20067"/>
                  </a:lnTo>
                  <a:lnTo>
                    <a:pt x="91443" y="20235"/>
                  </a:lnTo>
                  <a:lnTo>
                    <a:pt x="91477" y="20303"/>
                  </a:lnTo>
                  <a:lnTo>
                    <a:pt x="91544" y="20303"/>
                  </a:lnTo>
                  <a:lnTo>
                    <a:pt x="91510" y="21818"/>
                  </a:lnTo>
                  <a:lnTo>
                    <a:pt x="91443" y="23333"/>
                  </a:lnTo>
                  <a:lnTo>
                    <a:pt x="91275" y="26329"/>
                  </a:lnTo>
                  <a:lnTo>
                    <a:pt x="91241" y="26363"/>
                  </a:lnTo>
                  <a:lnTo>
                    <a:pt x="91207" y="26363"/>
                  </a:lnTo>
                  <a:lnTo>
                    <a:pt x="91106" y="26531"/>
                  </a:lnTo>
                  <a:lnTo>
                    <a:pt x="91005" y="26666"/>
                  </a:lnTo>
                  <a:lnTo>
                    <a:pt x="91005" y="26666"/>
                  </a:lnTo>
                  <a:lnTo>
                    <a:pt x="91106" y="23501"/>
                  </a:lnTo>
                  <a:lnTo>
                    <a:pt x="91174" y="21683"/>
                  </a:lnTo>
                  <a:lnTo>
                    <a:pt x="91174" y="20774"/>
                  </a:lnTo>
                  <a:lnTo>
                    <a:pt x="91140" y="19865"/>
                  </a:lnTo>
                  <a:close/>
                  <a:moveTo>
                    <a:pt x="91039" y="19865"/>
                  </a:moveTo>
                  <a:lnTo>
                    <a:pt x="90972" y="20707"/>
                  </a:lnTo>
                  <a:lnTo>
                    <a:pt x="90938" y="21548"/>
                  </a:lnTo>
                  <a:lnTo>
                    <a:pt x="90938" y="23232"/>
                  </a:lnTo>
                  <a:lnTo>
                    <a:pt x="90770" y="26733"/>
                  </a:lnTo>
                  <a:lnTo>
                    <a:pt x="90669" y="26733"/>
                  </a:lnTo>
                  <a:lnTo>
                    <a:pt x="90568" y="26700"/>
                  </a:lnTo>
                  <a:lnTo>
                    <a:pt x="90366" y="26598"/>
                  </a:lnTo>
                  <a:lnTo>
                    <a:pt x="90231" y="26497"/>
                  </a:lnTo>
                  <a:lnTo>
                    <a:pt x="90130" y="26396"/>
                  </a:lnTo>
                  <a:lnTo>
                    <a:pt x="89928" y="26161"/>
                  </a:lnTo>
                  <a:lnTo>
                    <a:pt x="89995" y="25588"/>
                  </a:lnTo>
                  <a:lnTo>
                    <a:pt x="90063" y="25521"/>
                  </a:lnTo>
                  <a:lnTo>
                    <a:pt x="90063" y="25454"/>
                  </a:lnTo>
                  <a:lnTo>
                    <a:pt x="90029" y="25386"/>
                  </a:lnTo>
                  <a:lnTo>
                    <a:pt x="90130" y="24141"/>
                  </a:lnTo>
                  <a:lnTo>
                    <a:pt x="90231" y="22895"/>
                  </a:lnTo>
                  <a:lnTo>
                    <a:pt x="90298" y="21649"/>
                  </a:lnTo>
                  <a:lnTo>
                    <a:pt x="90298" y="21043"/>
                  </a:lnTo>
                  <a:lnTo>
                    <a:pt x="90298" y="20437"/>
                  </a:lnTo>
                  <a:lnTo>
                    <a:pt x="90568" y="20168"/>
                  </a:lnTo>
                  <a:lnTo>
                    <a:pt x="90837" y="19966"/>
                  </a:lnTo>
                  <a:lnTo>
                    <a:pt x="90938" y="19899"/>
                  </a:lnTo>
                  <a:lnTo>
                    <a:pt x="91039" y="19865"/>
                  </a:lnTo>
                  <a:close/>
                  <a:moveTo>
                    <a:pt x="92756" y="19798"/>
                  </a:moveTo>
                  <a:lnTo>
                    <a:pt x="92891" y="19831"/>
                  </a:lnTo>
                  <a:lnTo>
                    <a:pt x="93059" y="19899"/>
                  </a:lnTo>
                  <a:lnTo>
                    <a:pt x="93227" y="20000"/>
                  </a:lnTo>
                  <a:lnTo>
                    <a:pt x="93396" y="20168"/>
                  </a:lnTo>
                  <a:lnTo>
                    <a:pt x="93429" y="20404"/>
                  </a:lnTo>
                  <a:lnTo>
                    <a:pt x="93396" y="20639"/>
                  </a:lnTo>
                  <a:lnTo>
                    <a:pt x="93396" y="21144"/>
                  </a:lnTo>
                  <a:lnTo>
                    <a:pt x="93328" y="23265"/>
                  </a:lnTo>
                  <a:lnTo>
                    <a:pt x="93295" y="24343"/>
                  </a:lnTo>
                  <a:lnTo>
                    <a:pt x="93261" y="25420"/>
                  </a:lnTo>
                  <a:lnTo>
                    <a:pt x="93261" y="25959"/>
                  </a:lnTo>
                  <a:lnTo>
                    <a:pt x="93194" y="26531"/>
                  </a:lnTo>
                  <a:lnTo>
                    <a:pt x="93126" y="26767"/>
                  </a:lnTo>
                  <a:lnTo>
                    <a:pt x="93025" y="26935"/>
                  </a:lnTo>
                  <a:lnTo>
                    <a:pt x="92857" y="27036"/>
                  </a:lnTo>
                  <a:lnTo>
                    <a:pt x="92655" y="27104"/>
                  </a:lnTo>
                  <a:lnTo>
                    <a:pt x="92453" y="27104"/>
                  </a:lnTo>
                  <a:lnTo>
                    <a:pt x="92251" y="27070"/>
                  </a:lnTo>
                  <a:lnTo>
                    <a:pt x="92015" y="27036"/>
                  </a:lnTo>
                  <a:lnTo>
                    <a:pt x="91847" y="26935"/>
                  </a:lnTo>
                  <a:lnTo>
                    <a:pt x="91881" y="26902"/>
                  </a:lnTo>
                  <a:lnTo>
                    <a:pt x="91881" y="26834"/>
                  </a:lnTo>
                  <a:lnTo>
                    <a:pt x="92116" y="23366"/>
                  </a:lnTo>
                  <a:lnTo>
                    <a:pt x="92251" y="21784"/>
                  </a:lnTo>
                  <a:lnTo>
                    <a:pt x="92285" y="21010"/>
                  </a:lnTo>
                  <a:lnTo>
                    <a:pt x="92318" y="20202"/>
                  </a:lnTo>
                  <a:lnTo>
                    <a:pt x="92352" y="20168"/>
                  </a:lnTo>
                  <a:lnTo>
                    <a:pt x="92419" y="20000"/>
                  </a:lnTo>
                  <a:lnTo>
                    <a:pt x="92520" y="19899"/>
                  </a:lnTo>
                  <a:lnTo>
                    <a:pt x="92655" y="19831"/>
                  </a:lnTo>
                  <a:lnTo>
                    <a:pt x="92756" y="19798"/>
                  </a:lnTo>
                  <a:close/>
                  <a:moveTo>
                    <a:pt x="90467" y="14444"/>
                  </a:moveTo>
                  <a:lnTo>
                    <a:pt x="90265" y="14781"/>
                  </a:lnTo>
                  <a:lnTo>
                    <a:pt x="90096" y="15118"/>
                  </a:lnTo>
                  <a:lnTo>
                    <a:pt x="89962" y="15522"/>
                  </a:lnTo>
                  <a:lnTo>
                    <a:pt x="89827" y="15926"/>
                  </a:lnTo>
                  <a:lnTo>
                    <a:pt x="89659" y="16767"/>
                  </a:lnTo>
                  <a:lnTo>
                    <a:pt x="89524" y="17542"/>
                  </a:lnTo>
                  <a:lnTo>
                    <a:pt x="89423" y="18249"/>
                  </a:lnTo>
                  <a:lnTo>
                    <a:pt x="89356" y="18990"/>
                  </a:lnTo>
                  <a:lnTo>
                    <a:pt x="89322" y="19730"/>
                  </a:lnTo>
                  <a:lnTo>
                    <a:pt x="89356" y="20471"/>
                  </a:lnTo>
                  <a:lnTo>
                    <a:pt x="89288" y="20505"/>
                  </a:lnTo>
                  <a:lnTo>
                    <a:pt x="89288" y="20572"/>
                  </a:lnTo>
                  <a:lnTo>
                    <a:pt x="89288" y="20606"/>
                  </a:lnTo>
                  <a:lnTo>
                    <a:pt x="89255" y="20505"/>
                  </a:lnTo>
                  <a:lnTo>
                    <a:pt x="89086" y="20774"/>
                  </a:lnTo>
                  <a:lnTo>
                    <a:pt x="88952" y="21077"/>
                  </a:lnTo>
                  <a:lnTo>
                    <a:pt x="88884" y="21414"/>
                  </a:lnTo>
                  <a:lnTo>
                    <a:pt x="88817" y="21750"/>
                  </a:lnTo>
                  <a:lnTo>
                    <a:pt x="88783" y="22457"/>
                  </a:lnTo>
                  <a:lnTo>
                    <a:pt x="88783" y="23097"/>
                  </a:lnTo>
                  <a:lnTo>
                    <a:pt x="88750" y="23871"/>
                  </a:lnTo>
                  <a:lnTo>
                    <a:pt x="88716" y="24679"/>
                  </a:lnTo>
                  <a:lnTo>
                    <a:pt x="88750" y="25083"/>
                  </a:lnTo>
                  <a:lnTo>
                    <a:pt x="88783" y="25487"/>
                  </a:lnTo>
                  <a:lnTo>
                    <a:pt x="88851" y="25858"/>
                  </a:lnTo>
                  <a:lnTo>
                    <a:pt x="88952" y="26262"/>
                  </a:lnTo>
                  <a:lnTo>
                    <a:pt x="88985" y="26295"/>
                  </a:lnTo>
                  <a:lnTo>
                    <a:pt x="88918" y="26598"/>
                  </a:lnTo>
                  <a:lnTo>
                    <a:pt x="88851" y="26868"/>
                  </a:lnTo>
                  <a:lnTo>
                    <a:pt x="88716" y="27137"/>
                  </a:lnTo>
                  <a:lnTo>
                    <a:pt x="88548" y="27407"/>
                  </a:lnTo>
                  <a:lnTo>
                    <a:pt x="88413" y="27036"/>
                  </a:lnTo>
                  <a:lnTo>
                    <a:pt x="88278" y="26666"/>
                  </a:lnTo>
                  <a:lnTo>
                    <a:pt x="88211" y="26262"/>
                  </a:lnTo>
                  <a:lnTo>
                    <a:pt x="88177" y="25858"/>
                  </a:lnTo>
                  <a:lnTo>
                    <a:pt x="88110" y="25083"/>
                  </a:lnTo>
                  <a:lnTo>
                    <a:pt x="88076" y="24275"/>
                  </a:lnTo>
                  <a:lnTo>
                    <a:pt x="88009" y="22558"/>
                  </a:lnTo>
                  <a:lnTo>
                    <a:pt x="88009" y="21717"/>
                  </a:lnTo>
                  <a:lnTo>
                    <a:pt x="88043" y="20841"/>
                  </a:lnTo>
                  <a:lnTo>
                    <a:pt x="88110" y="20000"/>
                  </a:lnTo>
                  <a:lnTo>
                    <a:pt x="88211" y="19192"/>
                  </a:lnTo>
                  <a:lnTo>
                    <a:pt x="88346" y="18350"/>
                  </a:lnTo>
                  <a:lnTo>
                    <a:pt x="88514" y="17542"/>
                  </a:lnTo>
                  <a:lnTo>
                    <a:pt x="88750" y="16734"/>
                  </a:lnTo>
                  <a:lnTo>
                    <a:pt x="89053" y="15959"/>
                  </a:lnTo>
                  <a:lnTo>
                    <a:pt x="89389" y="15185"/>
                  </a:lnTo>
                  <a:lnTo>
                    <a:pt x="89726" y="14444"/>
                  </a:lnTo>
                  <a:close/>
                  <a:moveTo>
                    <a:pt x="99692" y="22558"/>
                  </a:moveTo>
                  <a:lnTo>
                    <a:pt x="99826" y="22626"/>
                  </a:lnTo>
                  <a:lnTo>
                    <a:pt x="99961" y="22727"/>
                  </a:lnTo>
                  <a:lnTo>
                    <a:pt x="100096" y="22861"/>
                  </a:lnTo>
                  <a:lnTo>
                    <a:pt x="100230" y="23030"/>
                  </a:lnTo>
                  <a:lnTo>
                    <a:pt x="100264" y="23198"/>
                  </a:lnTo>
                  <a:lnTo>
                    <a:pt x="100264" y="23366"/>
                  </a:lnTo>
                  <a:lnTo>
                    <a:pt x="100230" y="23737"/>
                  </a:lnTo>
                  <a:lnTo>
                    <a:pt x="100264" y="23804"/>
                  </a:lnTo>
                  <a:lnTo>
                    <a:pt x="100331" y="23838"/>
                  </a:lnTo>
                  <a:lnTo>
                    <a:pt x="99860" y="24309"/>
                  </a:lnTo>
                  <a:lnTo>
                    <a:pt x="99389" y="24780"/>
                  </a:lnTo>
                  <a:lnTo>
                    <a:pt x="98547" y="25790"/>
                  </a:lnTo>
                  <a:lnTo>
                    <a:pt x="97907" y="26464"/>
                  </a:lnTo>
                  <a:lnTo>
                    <a:pt x="97200" y="27104"/>
                  </a:lnTo>
                  <a:lnTo>
                    <a:pt x="96527" y="27710"/>
                  </a:lnTo>
                  <a:lnTo>
                    <a:pt x="95887" y="28383"/>
                  </a:lnTo>
                  <a:lnTo>
                    <a:pt x="95584" y="28383"/>
                  </a:lnTo>
                  <a:lnTo>
                    <a:pt x="95450" y="28349"/>
                  </a:lnTo>
                  <a:lnTo>
                    <a:pt x="95349" y="28282"/>
                  </a:lnTo>
                  <a:lnTo>
                    <a:pt x="95180" y="28080"/>
                  </a:lnTo>
                  <a:lnTo>
                    <a:pt x="95012" y="27878"/>
                  </a:lnTo>
                  <a:lnTo>
                    <a:pt x="94978" y="27811"/>
                  </a:lnTo>
                  <a:lnTo>
                    <a:pt x="94945" y="27710"/>
                  </a:lnTo>
                  <a:lnTo>
                    <a:pt x="94945" y="27508"/>
                  </a:lnTo>
                  <a:lnTo>
                    <a:pt x="95012" y="27339"/>
                  </a:lnTo>
                  <a:lnTo>
                    <a:pt x="95147" y="27137"/>
                  </a:lnTo>
                  <a:lnTo>
                    <a:pt x="95416" y="26801"/>
                  </a:lnTo>
                  <a:lnTo>
                    <a:pt x="95652" y="26531"/>
                  </a:lnTo>
                  <a:lnTo>
                    <a:pt x="96931" y="24949"/>
                  </a:lnTo>
                  <a:lnTo>
                    <a:pt x="97604" y="24208"/>
                  </a:lnTo>
                  <a:lnTo>
                    <a:pt x="98278" y="23467"/>
                  </a:lnTo>
                  <a:lnTo>
                    <a:pt x="98682" y="23063"/>
                  </a:lnTo>
                  <a:lnTo>
                    <a:pt x="98884" y="22861"/>
                  </a:lnTo>
                  <a:lnTo>
                    <a:pt x="99119" y="22693"/>
                  </a:lnTo>
                  <a:lnTo>
                    <a:pt x="99254" y="22626"/>
                  </a:lnTo>
                  <a:lnTo>
                    <a:pt x="99389" y="22558"/>
                  </a:lnTo>
                  <a:close/>
                  <a:moveTo>
                    <a:pt x="100870" y="23905"/>
                  </a:moveTo>
                  <a:lnTo>
                    <a:pt x="100971" y="23972"/>
                  </a:lnTo>
                  <a:lnTo>
                    <a:pt x="98648" y="26464"/>
                  </a:lnTo>
                  <a:lnTo>
                    <a:pt x="97402" y="27743"/>
                  </a:lnTo>
                  <a:lnTo>
                    <a:pt x="96796" y="28383"/>
                  </a:lnTo>
                  <a:lnTo>
                    <a:pt x="96258" y="29090"/>
                  </a:lnTo>
                  <a:lnTo>
                    <a:pt x="96123" y="28989"/>
                  </a:lnTo>
                  <a:lnTo>
                    <a:pt x="96022" y="28922"/>
                  </a:lnTo>
                  <a:lnTo>
                    <a:pt x="96022" y="28888"/>
                  </a:lnTo>
                  <a:lnTo>
                    <a:pt x="96359" y="28652"/>
                  </a:lnTo>
                  <a:lnTo>
                    <a:pt x="96695" y="28383"/>
                  </a:lnTo>
                  <a:lnTo>
                    <a:pt x="96998" y="28080"/>
                  </a:lnTo>
                  <a:lnTo>
                    <a:pt x="97301" y="27777"/>
                  </a:lnTo>
                  <a:lnTo>
                    <a:pt x="97874" y="27137"/>
                  </a:lnTo>
                  <a:lnTo>
                    <a:pt x="98446" y="26497"/>
                  </a:lnTo>
                  <a:lnTo>
                    <a:pt x="99624" y="25184"/>
                  </a:lnTo>
                  <a:lnTo>
                    <a:pt x="100230" y="24511"/>
                  </a:lnTo>
                  <a:lnTo>
                    <a:pt x="100870" y="23905"/>
                  </a:lnTo>
                  <a:close/>
                  <a:moveTo>
                    <a:pt x="101308" y="24511"/>
                  </a:moveTo>
                  <a:lnTo>
                    <a:pt x="101409" y="24780"/>
                  </a:lnTo>
                  <a:lnTo>
                    <a:pt x="101510" y="25016"/>
                  </a:lnTo>
                  <a:lnTo>
                    <a:pt x="101543" y="25252"/>
                  </a:lnTo>
                  <a:lnTo>
                    <a:pt x="101038" y="25790"/>
                  </a:lnTo>
                  <a:lnTo>
                    <a:pt x="100466" y="26295"/>
                  </a:lnTo>
                  <a:lnTo>
                    <a:pt x="99321" y="27339"/>
                  </a:lnTo>
                  <a:lnTo>
                    <a:pt x="98783" y="27878"/>
                  </a:lnTo>
                  <a:lnTo>
                    <a:pt x="98244" y="28417"/>
                  </a:lnTo>
                  <a:lnTo>
                    <a:pt x="97806" y="29023"/>
                  </a:lnTo>
                  <a:lnTo>
                    <a:pt x="97604" y="29326"/>
                  </a:lnTo>
                  <a:lnTo>
                    <a:pt x="97402" y="29629"/>
                  </a:lnTo>
                  <a:lnTo>
                    <a:pt x="96965" y="29561"/>
                  </a:lnTo>
                  <a:lnTo>
                    <a:pt x="96763" y="29494"/>
                  </a:lnTo>
                  <a:lnTo>
                    <a:pt x="96594" y="29393"/>
                  </a:lnTo>
                  <a:lnTo>
                    <a:pt x="96931" y="29090"/>
                  </a:lnTo>
                  <a:lnTo>
                    <a:pt x="97234" y="28787"/>
                  </a:lnTo>
                  <a:lnTo>
                    <a:pt x="97840" y="28147"/>
                  </a:lnTo>
                  <a:lnTo>
                    <a:pt x="98412" y="27508"/>
                  </a:lnTo>
                  <a:lnTo>
                    <a:pt x="98985" y="26868"/>
                  </a:lnTo>
                  <a:lnTo>
                    <a:pt x="100129" y="25689"/>
                  </a:lnTo>
                  <a:lnTo>
                    <a:pt x="101308" y="24511"/>
                  </a:lnTo>
                  <a:close/>
                  <a:moveTo>
                    <a:pt x="101274" y="25858"/>
                  </a:moveTo>
                  <a:lnTo>
                    <a:pt x="101308" y="25891"/>
                  </a:lnTo>
                  <a:lnTo>
                    <a:pt x="101442" y="26026"/>
                  </a:lnTo>
                  <a:lnTo>
                    <a:pt x="101611" y="26093"/>
                  </a:lnTo>
                  <a:lnTo>
                    <a:pt x="101813" y="26127"/>
                  </a:lnTo>
                  <a:lnTo>
                    <a:pt x="101981" y="26093"/>
                  </a:lnTo>
                  <a:lnTo>
                    <a:pt x="101678" y="26666"/>
                  </a:lnTo>
                  <a:lnTo>
                    <a:pt x="101308" y="27205"/>
                  </a:lnTo>
                  <a:lnTo>
                    <a:pt x="100870" y="27710"/>
                  </a:lnTo>
                  <a:lnTo>
                    <a:pt x="100432" y="28181"/>
                  </a:lnTo>
                  <a:lnTo>
                    <a:pt x="99456" y="29191"/>
                  </a:lnTo>
                  <a:lnTo>
                    <a:pt x="98783" y="29797"/>
                  </a:lnTo>
                  <a:lnTo>
                    <a:pt x="98547" y="29999"/>
                  </a:lnTo>
                  <a:lnTo>
                    <a:pt x="98345" y="30100"/>
                  </a:lnTo>
                  <a:lnTo>
                    <a:pt x="98345" y="29864"/>
                  </a:lnTo>
                  <a:lnTo>
                    <a:pt x="98379" y="29831"/>
                  </a:lnTo>
                  <a:lnTo>
                    <a:pt x="98379" y="29763"/>
                  </a:lnTo>
                  <a:lnTo>
                    <a:pt x="98345" y="29696"/>
                  </a:lnTo>
                  <a:lnTo>
                    <a:pt x="98244" y="29460"/>
                  </a:lnTo>
                  <a:lnTo>
                    <a:pt x="98210" y="29393"/>
                  </a:lnTo>
                  <a:lnTo>
                    <a:pt x="98109" y="29292"/>
                  </a:lnTo>
                  <a:lnTo>
                    <a:pt x="98042" y="29225"/>
                  </a:lnTo>
                  <a:lnTo>
                    <a:pt x="97941" y="29191"/>
                  </a:lnTo>
                  <a:lnTo>
                    <a:pt x="98682" y="28383"/>
                  </a:lnTo>
                  <a:lnTo>
                    <a:pt x="99456" y="27575"/>
                  </a:lnTo>
                  <a:lnTo>
                    <a:pt x="100365" y="26733"/>
                  </a:lnTo>
                  <a:lnTo>
                    <a:pt x="100836" y="26295"/>
                  </a:lnTo>
                  <a:lnTo>
                    <a:pt x="101274" y="25858"/>
                  </a:lnTo>
                  <a:close/>
                  <a:moveTo>
                    <a:pt x="106930" y="17171"/>
                  </a:moveTo>
                  <a:lnTo>
                    <a:pt x="106930" y="18114"/>
                  </a:lnTo>
                  <a:lnTo>
                    <a:pt x="106897" y="19023"/>
                  </a:lnTo>
                  <a:lnTo>
                    <a:pt x="106863" y="19495"/>
                  </a:lnTo>
                  <a:lnTo>
                    <a:pt x="106829" y="19932"/>
                  </a:lnTo>
                  <a:lnTo>
                    <a:pt x="106728" y="20404"/>
                  </a:lnTo>
                  <a:lnTo>
                    <a:pt x="106627" y="20841"/>
                  </a:lnTo>
                  <a:lnTo>
                    <a:pt x="106425" y="21380"/>
                  </a:lnTo>
                  <a:lnTo>
                    <a:pt x="106190" y="21919"/>
                  </a:lnTo>
                  <a:lnTo>
                    <a:pt x="105954" y="22457"/>
                  </a:lnTo>
                  <a:lnTo>
                    <a:pt x="105685" y="22996"/>
                  </a:lnTo>
                  <a:lnTo>
                    <a:pt x="105382" y="23535"/>
                  </a:lnTo>
                  <a:lnTo>
                    <a:pt x="105079" y="24040"/>
                  </a:lnTo>
                  <a:lnTo>
                    <a:pt x="104405" y="25016"/>
                  </a:lnTo>
                  <a:lnTo>
                    <a:pt x="104069" y="25487"/>
                  </a:lnTo>
                  <a:lnTo>
                    <a:pt x="103698" y="25925"/>
                  </a:lnTo>
                  <a:lnTo>
                    <a:pt x="102890" y="26801"/>
                  </a:lnTo>
                  <a:lnTo>
                    <a:pt x="102015" y="27642"/>
                  </a:lnTo>
                  <a:lnTo>
                    <a:pt x="101173" y="28450"/>
                  </a:lnTo>
                  <a:lnTo>
                    <a:pt x="100298" y="29225"/>
                  </a:lnTo>
                  <a:lnTo>
                    <a:pt x="99422" y="29965"/>
                  </a:lnTo>
                  <a:lnTo>
                    <a:pt x="98513" y="30672"/>
                  </a:lnTo>
                  <a:lnTo>
                    <a:pt x="97571" y="31346"/>
                  </a:lnTo>
                  <a:lnTo>
                    <a:pt x="97571" y="31177"/>
                  </a:lnTo>
                  <a:lnTo>
                    <a:pt x="97604" y="31043"/>
                  </a:lnTo>
                  <a:lnTo>
                    <a:pt x="97705" y="30740"/>
                  </a:lnTo>
                  <a:lnTo>
                    <a:pt x="97874" y="30403"/>
                  </a:lnTo>
                  <a:lnTo>
                    <a:pt x="98109" y="30134"/>
                  </a:lnTo>
                  <a:lnTo>
                    <a:pt x="98109" y="30201"/>
                  </a:lnTo>
                  <a:lnTo>
                    <a:pt x="98109" y="30268"/>
                  </a:lnTo>
                  <a:lnTo>
                    <a:pt x="98143" y="30302"/>
                  </a:lnTo>
                  <a:lnTo>
                    <a:pt x="98210" y="30336"/>
                  </a:lnTo>
                  <a:lnTo>
                    <a:pt x="98311" y="30302"/>
                  </a:lnTo>
                  <a:lnTo>
                    <a:pt x="98345" y="30235"/>
                  </a:lnTo>
                  <a:lnTo>
                    <a:pt x="98480" y="30235"/>
                  </a:lnTo>
                  <a:lnTo>
                    <a:pt x="98581" y="30167"/>
                  </a:lnTo>
                  <a:lnTo>
                    <a:pt x="98783" y="29999"/>
                  </a:lnTo>
                  <a:lnTo>
                    <a:pt x="100230" y="28619"/>
                  </a:lnTo>
                  <a:lnTo>
                    <a:pt x="100803" y="28080"/>
                  </a:lnTo>
                  <a:lnTo>
                    <a:pt x="101341" y="27474"/>
                  </a:lnTo>
                  <a:lnTo>
                    <a:pt x="101577" y="27171"/>
                  </a:lnTo>
                  <a:lnTo>
                    <a:pt x="101813" y="26834"/>
                  </a:lnTo>
                  <a:lnTo>
                    <a:pt x="102015" y="26497"/>
                  </a:lnTo>
                  <a:lnTo>
                    <a:pt x="102183" y="26127"/>
                  </a:lnTo>
                  <a:lnTo>
                    <a:pt x="102217" y="26060"/>
                  </a:lnTo>
                  <a:lnTo>
                    <a:pt x="102183" y="25992"/>
                  </a:lnTo>
                  <a:lnTo>
                    <a:pt x="102419" y="25858"/>
                  </a:lnTo>
                  <a:lnTo>
                    <a:pt x="102654" y="25656"/>
                  </a:lnTo>
                  <a:lnTo>
                    <a:pt x="102857" y="25454"/>
                  </a:lnTo>
                  <a:lnTo>
                    <a:pt x="103092" y="25218"/>
                  </a:lnTo>
                  <a:lnTo>
                    <a:pt x="103732" y="24410"/>
                  </a:lnTo>
                  <a:lnTo>
                    <a:pt x="104405" y="23669"/>
                  </a:lnTo>
                  <a:lnTo>
                    <a:pt x="104742" y="23265"/>
                  </a:lnTo>
                  <a:lnTo>
                    <a:pt x="105079" y="22895"/>
                  </a:lnTo>
                  <a:lnTo>
                    <a:pt x="105348" y="22491"/>
                  </a:lnTo>
                  <a:lnTo>
                    <a:pt x="105617" y="22053"/>
                  </a:lnTo>
                  <a:lnTo>
                    <a:pt x="105819" y="21616"/>
                  </a:lnTo>
                  <a:lnTo>
                    <a:pt x="105988" y="21144"/>
                  </a:lnTo>
                  <a:lnTo>
                    <a:pt x="106055" y="21144"/>
                  </a:lnTo>
                  <a:lnTo>
                    <a:pt x="106156" y="21111"/>
                  </a:lnTo>
                  <a:lnTo>
                    <a:pt x="106190" y="21111"/>
                  </a:lnTo>
                  <a:lnTo>
                    <a:pt x="106190" y="21144"/>
                  </a:lnTo>
                  <a:lnTo>
                    <a:pt x="106223" y="21111"/>
                  </a:lnTo>
                  <a:lnTo>
                    <a:pt x="106358" y="20976"/>
                  </a:lnTo>
                  <a:lnTo>
                    <a:pt x="106425" y="20774"/>
                  </a:lnTo>
                  <a:lnTo>
                    <a:pt x="106493" y="20370"/>
                  </a:lnTo>
                  <a:lnTo>
                    <a:pt x="106560" y="20033"/>
                  </a:lnTo>
                  <a:lnTo>
                    <a:pt x="106526" y="19697"/>
                  </a:lnTo>
                  <a:lnTo>
                    <a:pt x="106560" y="19663"/>
                  </a:lnTo>
                  <a:lnTo>
                    <a:pt x="106526" y="19596"/>
                  </a:lnTo>
                  <a:lnTo>
                    <a:pt x="106560" y="18990"/>
                  </a:lnTo>
                  <a:lnTo>
                    <a:pt x="106594" y="18417"/>
                  </a:lnTo>
                  <a:lnTo>
                    <a:pt x="106627" y="17845"/>
                  </a:lnTo>
                  <a:lnTo>
                    <a:pt x="106627" y="17508"/>
                  </a:lnTo>
                  <a:lnTo>
                    <a:pt x="106560" y="17239"/>
                  </a:lnTo>
                  <a:lnTo>
                    <a:pt x="106930" y="17171"/>
                  </a:lnTo>
                  <a:close/>
                  <a:moveTo>
                    <a:pt x="1" y="1"/>
                  </a:moveTo>
                  <a:lnTo>
                    <a:pt x="607" y="1011"/>
                  </a:lnTo>
                  <a:lnTo>
                    <a:pt x="1246" y="2021"/>
                  </a:lnTo>
                  <a:lnTo>
                    <a:pt x="2559" y="3974"/>
                  </a:lnTo>
                  <a:lnTo>
                    <a:pt x="4175" y="6263"/>
                  </a:lnTo>
                  <a:lnTo>
                    <a:pt x="5792" y="8519"/>
                  </a:lnTo>
                  <a:lnTo>
                    <a:pt x="7408" y="10640"/>
                  </a:lnTo>
                  <a:lnTo>
                    <a:pt x="9091" y="12727"/>
                  </a:lnTo>
                  <a:lnTo>
                    <a:pt x="9394" y="13098"/>
                  </a:lnTo>
                  <a:lnTo>
                    <a:pt x="9764" y="13468"/>
                  </a:lnTo>
                  <a:lnTo>
                    <a:pt x="10101" y="13805"/>
                  </a:lnTo>
                  <a:lnTo>
                    <a:pt x="10505" y="14074"/>
                  </a:lnTo>
                  <a:lnTo>
                    <a:pt x="10943" y="14343"/>
                  </a:lnTo>
                  <a:lnTo>
                    <a:pt x="11380" y="14512"/>
                  </a:lnTo>
                  <a:lnTo>
                    <a:pt x="11616" y="14579"/>
                  </a:lnTo>
                  <a:lnTo>
                    <a:pt x="11852" y="14646"/>
                  </a:lnTo>
                  <a:lnTo>
                    <a:pt x="12357" y="14646"/>
                  </a:lnTo>
                  <a:lnTo>
                    <a:pt x="12357" y="14747"/>
                  </a:lnTo>
                  <a:lnTo>
                    <a:pt x="12390" y="14781"/>
                  </a:lnTo>
                  <a:lnTo>
                    <a:pt x="12424" y="14781"/>
                  </a:lnTo>
                  <a:lnTo>
                    <a:pt x="19090" y="14714"/>
                  </a:lnTo>
                  <a:lnTo>
                    <a:pt x="25723" y="14613"/>
                  </a:lnTo>
                  <a:lnTo>
                    <a:pt x="32389" y="14478"/>
                  </a:lnTo>
                  <a:lnTo>
                    <a:pt x="39056" y="14377"/>
                  </a:lnTo>
                  <a:lnTo>
                    <a:pt x="41008" y="14343"/>
                  </a:lnTo>
                  <a:lnTo>
                    <a:pt x="40806" y="14882"/>
                  </a:lnTo>
                  <a:lnTo>
                    <a:pt x="40672" y="15454"/>
                  </a:lnTo>
                  <a:lnTo>
                    <a:pt x="40537" y="16027"/>
                  </a:lnTo>
                  <a:lnTo>
                    <a:pt x="40470" y="16599"/>
                  </a:lnTo>
                  <a:lnTo>
                    <a:pt x="40436" y="17171"/>
                  </a:lnTo>
                  <a:lnTo>
                    <a:pt x="40436" y="17744"/>
                  </a:lnTo>
                  <a:lnTo>
                    <a:pt x="40470" y="18350"/>
                  </a:lnTo>
                  <a:lnTo>
                    <a:pt x="40503" y="18922"/>
                  </a:lnTo>
                  <a:lnTo>
                    <a:pt x="40571" y="19360"/>
                  </a:lnTo>
                  <a:lnTo>
                    <a:pt x="40672" y="19831"/>
                  </a:lnTo>
                  <a:lnTo>
                    <a:pt x="40806" y="20303"/>
                  </a:lnTo>
                  <a:lnTo>
                    <a:pt x="40975" y="20740"/>
                  </a:lnTo>
                  <a:lnTo>
                    <a:pt x="41177" y="21178"/>
                  </a:lnTo>
                  <a:lnTo>
                    <a:pt x="41446" y="21548"/>
                  </a:lnTo>
                  <a:lnTo>
                    <a:pt x="41614" y="21717"/>
                  </a:lnTo>
                  <a:lnTo>
                    <a:pt x="41783" y="21851"/>
                  </a:lnTo>
                  <a:lnTo>
                    <a:pt x="41985" y="21986"/>
                  </a:lnTo>
                  <a:lnTo>
                    <a:pt x="42187" y="22121"/>
                  </a:lnTo>
                  <a:lnTo>
                    <a:pt x="42389" y="22188"/>
                  </a:lnTo>
                  <a:lnTo>
                    <a:pt x="42624" y="22255"/>
                  </a:lnTo>
                  <a:lnTo>
                    <a:pt x="42860" y="22289"/>
                  </a:lnTo>
                  <a:lnTo>
                    <a:pt x="43567" y="22289"/>
                  </a:lnTo>
                  <a:lnTo>
                    <a:pt x="44038" y="22255"/>
                  </a:lnTo>
                  <a:lnTo>
                    <a:pt x="46968" y="22222"/>
                  </a:lnTo>
                  <a:lnTo>
                    <a:pt x="52792" y="22087"/>
                  </a:lnTo>
                  <a:lnTo>
                    <a:pt x="58347" y="21986"/>
                  </a:lnTo>
                  <a:lnTo>
                    <a:pt x="59526" y="21986"/>
                  </a:lnTo>
                  <a:lnTo>
                    <a:pt x="60738" y="21952"/>
                  </a:lnTo>
                  <a:lnTo>
                    <a:pt x="61310" y="21919"/>
                  </a:lnTo>
                  <a:lnTo>
                    <a:pt x="61916" y="21818"/>
                  </a:lnTo>
                  <a:lnTo>
                    <a:pt x="62489" y="21683"/>
                  </a:lnTo>
                  <a:lnTo>
                    <a:pt x="63061" y="21515"/>
                  </a:lnTo>
                  <a:lnTo>
                    <a:pt x="63499" y="21313"/>
                  </a:lnTo>
                  <a:lnTo>
                    <a:pt x="63903" y="21043"/>
                  </a:lnTo>
                  <a:lnTo>
                    <a:pt x="64239" y="20740"/>
                  </a:lnTo>
                  <a:lnTo>
                    <a:pt x="64542" y="20370"/>
                  </a:lnTo>
                  <a:lnTo>
                    <a:pt x="64778" y="19966"/>
                  </a:lnTo>
                  <a:lnTo>
                    <a:pt x="64980" y="19562"/>
                  </a:lnTo>
                  <a:lnTo>
                    <a:pt x="65115" y="19091"/>
                  </a:lnTo>
                  <a:lnTo>
                    <a:pt x="65216" y="18619"/>
                  </a:lnTo>
                  <a:lnTo>
                    <a:pt x="65283" y="18047"/>
                  </a:lnTo>
                  <a:lnTo>
                    <a:pt x="65283" y="17474"/>
                  </a:lnTo>
                  <a:lnTo>
                    <a:pt x="65182" y="16936"/>
                  </a:lnTo>
                  <a:lnTo>
                    <a:pt x="65081" y="16363"/>
                  </a:lnTo>
                  <a:lnTo>
                    <a:pt x="64913" y="15825"/>
                  </a:lnTo>
                  <a:lnTo>
                    <a:pt x="64711" y="15286"/>
                  </a:lnTo>
                  <a:lnTo>
                    <a:pt x="64239" y="14242"/>
                  </a:lnTo>
                  <a:lnTo>
                    <a:pt x="71848" y="14242"/>
                  </a:lnTo>
                  <a:lnTo>
                    <a:pt x="77774" y="14276"/>
                  </a:lnTo>
                  <a:lnTo>
                    <a:pt x="89625" y="14444"/>
                  </a:lnTo>
                  <a:lnTo>
                    <a:pt x="89389" y="14747"/>
                  </a:lnTo>
                  <a:lnTo>
                    <a:pt x="89187" y="15118"/>
                  </a:lnTo>
                  <a:lnTo>
                    <a:pt x="88985" y="15454"/>
                  </a:lnTo>
                  <a:lnTo>
                    <a:pt x="88817" y="15825"/>
                  </a:lnTo>
                  <a:lnTo>
                    <a:pt x="88514" y="16599"/>
                  </a:lnTo>
                  <a:lnTo>
                    <a:pt x="88278" y="17373"/>
                  </a:lnTo>
                  <a:lnTo>
                    <a:pt x="88110" y="18181"/>
                  </a:lnTo>
                  <a:lnTo>
                    <a:pt x="87975" y="18990"/>
                  </a:lnTo>
                  <a:lnTo>
                    <a:pt x="87874" y="19798"/>
                  </a:lnTo>
                  <a:lnTo>
                    <a:pt x="87773" y="20572"/>
                  </a:lnTo>
                  <a:lnTo>
                    <a:pt x="87740" y="21582"/>
                  </a:lnTo>
                  <a:lnTo>
                    <a:pt x="87740" y="22558"/>
                  </a:lnTo>
                  <a:lnTo>
                    <a:pt x="87773" y="23568"/>
                  </a:lnTo>
                  <a:lnTo>
                    <a:pt x="87841" y="24545"/>
                  </a:lnTo>
                  <a:lnTo>
                    <a:pt x="87874" y="25353"/>
                  </a:lnTo>
                  <a:lnTo>
                    <a:pt x="87942" y="26161"/>
                  </a:lnTo>
                  <a:lnTo>
                    <a:pt x="88043" y="26565"/>
                  </a:lnTo>
                  <a:lnTo>
                    <a:pt x="88110" y="26935"/>
                  </a:lnTo>
                  <a:lnTo>
                    <a:pt x="88245" y="27339"/>
                  </a:lnTo>
                  <a:lnTo>
                    <a:pt x="88413" y="27676"/>
                  </a:lnTo>
                  <a:lnTo>
                    <a:pt x="88480" y="27710"/>
                  </a:lnTo>
                  <a:lnTo>
                    <a:pt x="88514" y="27743"/>
                  </a:lnTo>
                  <a:lnTo>
                    <a:pt x="88581" y="27743"/>
                  </a:lnTo>
                  <a:lnTo>
                    <a:pt x="88615" y="27710"/>
                  </a:lnTo>
                  <a:lnTo>
                    <a:pt x="88851" y="27407"/>
                  </a:lnTo>
                  <a:lnTo>
                    <a:pt x="89053" y="27036"/>
                  </a:lnTo>
                  <a:lnTo>
                    <a:pt x="89154" y="26700"/>
                  </a:lnTo>
                  <a:lnTo>
                    <a:pt x="89187" y="26497"/>
                  </a:lnTo>
                  <a:lnTo>
                    <a:pt x="89221" y="26295"/>
                  </a:lnTo>
                  <a:lnTo>
                    <a:pt x="89255" y="26295"/>
                  </a:lnTo>
                  <a:lnTo>
                    <a:pt x="89255" y="26262"/>
                  </a:lnTo>
                  <a:lnTo>
                    <a:pt x="89288" y="26228"/>
                  </a:lnTo>
                  <a:lnTo>
                    <a:pt x="89255" y="26194"/>
                  </a:lnTo>
                  <a:lnTo>
                    <a:pt x="89288" y="26093"/>
                  </a:lnTo>
                  <a:lnTo>
                    <a:pt x="89356" y="25992"/>
                  </a:lnTo>
                  <a:lnTo>
                    <a:pt x="89457" y="25858"/>
                  </a:lnTo>
                  <a:lnTo>
                    <a:pt x="89591" y="25757"/>
                  </a:lnTo>
                  <a:lnTo>
                    <a:pt x="89726" y="25723"/>
                  </a:lnTo>
                  <a:lnTo>
                    <a:pt x="89692" y="26228"/>
                  </a:lnTo>
                  <a:lnTo>
                    <a:pt x="89692" y="26295"/>
                  </a:lnTo>
                  <a:lnTo>
                    <a:pt x="89726" y="26329"/>
                  </a:lnTo>
                  <a:lnTo>
                    <a:pt x="89827" y="26329"/>
                  </a:lnTo>
                  <a:lnTo>
                    <a:pt x="89995" y="26565"/>
                  </a:lnTo>
                  <a:lnTo>
                    <a:pt x="90197" y="26733"/>
                  </a:lnTo>
                  <a:lnTo>
                    <a:pt x="90433" y="26868"/>
                  </a:lnTo>
                  <a:lnTo>
                    <a:pt x="90669" y="26969"/>
                  </a:lnTo>
                  <a:lnTo>
                    <a:pt x="90770" y="26969"/>
                  </a:lnTo>
                  <a:lnTo>
                    <a:pt x="90770" y="27171"/>
                  </a:lnTo>
                  <a:lnTo>
                    <a:pt x="90770" y="27205"/>
                  </a:lnTo>
                  <a:lnTo>
                    <a:pt x="90803" y="27238"/>
                  </a:lnTo>
                  <a:lnTo>
                    <a:pt x="90871" y="27272"/>
                  </a:lnTo>
                  <a:lnTo>
                    <a:pt x="90972" y="27238"/>
                  </a:lnTo>
                  <a:lnTo>
                    <a:pt x="91005" y="27205"/>
                  </a:lnTo>
                  <a:lnTo>
                    <a:pt x="91005" y="27171"/>
                  </a:lnTo>
                  <a:lnTo>
                    <a:pt x="91005" y="26935"/>
                  </a:lnTo>
                  <a:lnTo>
                    <a:pt x="91140" y="26868"/>
                  </a:lnTo>
                  <a:lnTo>
                    <a:pt x="91241" y="26767"/>
                  </a:lnTo>
                  <a:lnTo>
                    <a:pt x="91241" y="26834"/>
                  </a:lnTo>
                  <a:lnTo>
                    <a:pt x="91308" y="26868"/>
                  </a:lnTo>
                  <a:lnTo>
                    <a:pt x="91679" y="26868"/>
                  </a:lnTo>
                  <a:lnTo>
                    <a:pt x="91679" y="26902"/>
                  </a:lnTo>
                  <a:lnTo>
                    <a:pt x="91712" y="26935"/>
                  </a:lnTo>
                  <a:lnTo>
                    <a:pt x="91746" y="26935"/>
                  </a:lnTo>
                  <a:lnTo>
                    <a:pt x="91914" y="27104"/>
                  </a:lnTo>
                  <a:lnTo>
                    <a:pt x="92116" y="27238"/>
                  </a:lnTo>
                  <a:lnTo>
                    <a:pt x="92285" y="27306"/>
                  </a:lnTo>
                  <a:lnTo>
                    <a:pt x="92487" y="27339"/>
                  </a:lnTo>
                  <a:lnTo>
                    <a:pt x="92689" y="27339"/>
                  </a:lnTo>
                  <a:lnTo>
                    <a:pt x="92891" y="27238"/>
                  </a:lnTo>
                  <a:lnTo>
                    <a:pt x="93059" y="27104"/>
                  </a:lnTo>
                  <a:lnTo>
                    <a:pt x="93194" y="26935"/>
                  </a:lnTo>
                  <a:lnTo>
                    <a:pt x="93295" y="26801"/>
                  </a:lnTo>
                  <a:lnTo>
                    <a:pt x="93328" y="26632"/>
                  </a:lnTo>
                  <a:lnTo>
                    <a:pt x="93396" y="26329"/>
                  </a:lnTo>
                  <a:lnTo>
                    <a:pt x="93429" y="25992"/>
                  </a:lnTo>
                  <a:lnTo>
                    <a:pt x="93429" y="25656"/>
                  </a:lnTo>
                  <a:lnTo>
                    <a:pt x="93530" y="23265"/>
                  </a:lnTo>
                  <a:lnTo>
                    <a:pt x="93598" y="21144"/>
                  </a:lnTo>
                  <a:lnTo>
                    <a:pt x="93631" y="20740"/>
                  </a:lnTo>
                  <a:lnTo>
                    <a:pt x="93631" y="20336"/>
                  </a:lnTo>
                  <a:lnTo>
                    <a:pt x="93631" y="20134"/>
                  </a:lnTo>
                  <a:lnTo>
                    <a:pt x="93598" y="19966"/>
                  </a:lnTo>
                  <a:lnTo>
                    <a:pt x="93530" y="19764"/>
                  </a:lnTo>
                  <a:lnTo>
                    <a:pt x="93463" y="19596"/>
                  </a:lnTo>
                  <a:lnTo>
                    <a:pt x="93328" y="19461"/>
                  </a:lnTo>
                  <a:lnTo>
                    <a:pt x="93160" y="19394"/>
                  </a:lnTo>
                  <a:lnTo>
                    <a:pt x="93025" y="19360"/>
                  </a:lnTo>
                  <a:lnTo>
                    <a:pt x="92857" y="19394"/>
                  </a:lnTo>
                  <a:lnTo>
                    <a:pt x="92722" y="19495"/>
                  </a:lnTo>
                  <a:lnTo>
                    <a:pt x="92554" y="19596"/>
                  </a:lnTo>
                  <a:lnTo>
                    <a:pt x="92285" y="19831"/>
                  </a:lnTo>
                  <a:lnTo>
                    <a:pt x="92251" y="19798"/>
                  </a:lnTo>
                  <a:lnTo>
                    <a:pt x="92217" y="19798"/>
                  </a:lnTo>
                  <a:lnTo>
                    <a:pt x="92184" y="19831"/>
                  </a:lnTo>
                  <a:lnTo>
                    <a:pt x="92150" y="19865"/>
                  </a:lnTo>
                  <a:lnTo>
                    <a:pt x="92150" y="19932"/>
                  </a:lnTo>
                  <a:lnTo>
                    <a:pt x="91914" y="19966"/>
                  </a:lnTo>
                  <a:lnTo>
                    <a:pt x="91679" y="19966"/>
                  </a:lnTo>
                  <a:lnTo>
                    <a:pt x="91645" y="19932"/>
                  </a:lnTo>
                  <a:lnTo>
                    <a:pt x="91578" y="19932"/>
                  </a:lnTo>
                  <a:lnTo>
                    <a:pt x="91544" y="19966"/>
                  </a:lnTo>
                  <a:lnTo>
                    <a:pt x="91510" y="19899"/>
                  </a:lnTo>
                  <a:lnTo>
                    <a:pt x="91342" y="19764"/>
                  </a:lnTo>
                  <a:lnTo>
                    <a:pt x="91241" y="19663"/>
                  </a:lnTo>
                  <a:lnTo>
                    <a:pt x="91140" y="19663"/>
                  </a:lnTo>
                  <a:lnTo>
                    <a:pt x="90904" y="19730"/>
                  </a:lnTo>
                  <a:lnTo>
                    <a:pt x="90669" y="19865"/>
                  </a:lnTo>
                  <a:lnTo>
                    <a:pt x="90433" y="20033"/>
                  </a:lnTo>
                  <a:lnTo>
                    <a:pt x="90265" y="20235"/>
                  </a:lnTo>
                  <a:lnTo>
                    <a:pt x="90231" y="20202"/>
                  </a:lnTo>
                  <a:lnTo>
                    <a:pt x="90164" y="20202"/>
                  </a:lnTo>
                  <a:lnTo>
                    <a:pt x="90130" y="20235"/>
                  </a:lnTo>
                  <a:lnTo>
                    <a:pt x="90063" y="20808"/>
                  </a:lnTo>
                  <a:lnTo>
                    <a:pt x="89659" y="20808"/>
                  </a:lnTo>
                  <a:lnTo>
                    <a:pt x="89591" y="20740"/>
                  </a:lnTo>
                  <a:lnTo>
                    <a:pt x="89625" y="19899"/>
                  </a:lnTo>
                  <a:lnTo>
                    <a:pt x="89659" y="19057"/>
                  </a:lnTo>
                  <a:lnTo>
                    <a:pt x="89692" y="18215"/>
                  </a:lnTo>
                  <a:lnTo>
                    <a:pt x="89827" y="17340"/>
                  </a:lnTo>
                  <a:lnTo>
                    <a:pt x="89962" y="16633"/>
                  </a:lnTo>
                  <a:lnTo>
                    <a:pt x="90130" y="15892"/>
                  </a:lnTo>
                  <a:lnTo>
                    <a:pt x="90366" y="15185"/>
                  </a:lnTo>
                  <a:lnTo>
                    <a:pt x="90467" y="14815"/>
                  </a:lnTo>
                  <a:lnTo>
                    <a:pt x="90500" y="14478"/>
                  </a:lnTo>
                  <a:lnTo>
                    <a:pt x="90500" y="14444"/>
                  </a:lnTo>
                  <a:lnTo>
                    <a:pt x="92756" y="14478"/>
                  </a:lnTo>
                  <a:lnTo>
                    <a:pt x="92992" y="14545"/>
                  </a:lnTo>
                  <a:lnTo>
                    <a:pt x="93497" y="14545"/>
                  </a:lnTo>
                  <a:lnTo>
                    <a:pt x="93732" y="14512"/>
                  </a:lnTo>
                  <a:lnTo>
                    <a:pt x="93901" y="14512"/>
                  </a:lnTo>
                  <a:lnTo>
                    <a:pt x="93968" y="14478"/>
                  </a:lnTo>
                  <a:lnTo>
                    <a:pt x="94002" y="14411"/>
                  </a:lnTo>
                  <a:lnTo>
                    <a:pt x="94271" y="14276"/>
                  </a:lnTo>
                  <a:lnTo>
                    <a:pt x="94507" y="14141"/>
                  </a:lnTo>
                  <a:lnTo>
                    <a:pt x="94743" y="13973"/>
                  </a:lnTo>
                  <a:lnTo>
                    <a:pt x="94978" y="13771"/>
                  </a:lnTo>
                  <a:lnTo>
                    <a:pt x="95382" y="13367"/>
                  </a:lnTo>
                  <a:lnTo>
                    <a:pt x="95753" y="12929"/>
                  </a:lnTo>
                  <a:lnTo>
                    <a:pt x="96325" y="12155"/>
                  </a:lnTo>
                  <a:lnTo>
                    <a:pt x="96392" y="12155"/>
                  </a:lnTo>
                  <a:lnTo>
                    <a:pt x="96426" y="12121"/>
                  </a:lnTo>
                  <a:lnTo>
                    <a:pt x="96426" y="12054"/>
                  </a:lnTo>
                  <a:lnTo>
                    <a:pt x="97907" y="10135"/>
                  </a:lnTo>
                  <a:lnTo>
                    <a:pt x="98446" y="10303"/>
                  </a:lnTo>
                  <a:lnTo>
                    <a:pt x="98985" y="10404"/>
                  </a:lnTo>
                  <a:lnTo>
                    <a:pt x="99557" y="10505"/>
                  </a:lnTo>
                  <a:lnTo>
                    <a:pt x="100096" y="10640"/>
                  </a:lnTo>
                  <a:lnTo>
                    <a:pt x="100769" y="10876"/>
                  </a:lnTo>
                  <a:lnTo>
                    <a:pt x="101442" y="11179"/>
                  </a:lnTo>
                  <a:lnTo>
                    <a:pt x="102082" y="11549"/>
                  </a:lnTo>
                  <a:lnTo>
                    <a:pt x="102722" y="11953"/>
                  </a:lnTo>
                  <a:lnTo>
                    <a:pt x="103294" y="12391"/>
                  </a:lnTo>
                  <a:lnTo>
                    <a:pt x="103867" y="12862"/>
                  </a:lnTo>
                  <a:lnTo>
                    <a:pt x="104405" y="13367"/>
                  </a:lnTo>
                  <a:lnTo>
                    <a:pt x="104910" y="13906"/>
                  </a:lnTo>
                  <a:lnTo>
                    <a:pt x="105382" y="14512"/>
                  </a:lnTo>
                  <a:lnTo>
                    <a:pt x="105584" y="14815"/>
                  </a:lnTo>
                  <a:lnTo>
                    <a:pt x="105752" y="15118"/>
                  </a:lnTo>
                  <a:lnTo>
                    <a:pt x="105920" y="15454"/>
                  </a:lnTo>
                  <a:lnTo>
                    <a:pt x="106055" y="15791"/>
                  </a:lnTo>
                  <a:lnTo>
                    <a:pt x="106156" y="16128"/>
                  </a:lnTo>
                  <a:lnTo>
                    <a:pt x="106223" y="16498"/>
                  </a:lnTo>
                  <a:lnTo>
                    <a:pt x="106257" y="16565"/>
                  </a:lnTo>
                  <a:lnTo>
                    <a:pt x="106291" y="16599"/>
                  </a:lnTo>
                  <a:lnTo>
                    <a:pt x="106291" y="16902"/>
                  </a:lnTo>
                  <a:lnTo>
                    <a:pt x="106324" y="17171"/>
                  </a:lnTo>
                  <a:lnTo>
                    <a:pt x="106358" y="17239"/>
                  </a:lnTo>
                  <a:lnTo>
                    <a:pt x="106425" y="17272"/>
                  </a:lnTo>
                  <a:lnTo>
                    <a:pt x="106392" y="17542"/>
                  </a:lnTo>
                  <a:lnTo>
                    <a:pt x="106392" y="17878"/>
                  </a:lnTo>
                  <a:lnTo>
                    <a:pt x="106425" y="18417"/>
                  </a:lnTo>
                  <a:lnTo>
                    <a:pt x="106392" y="19023"/>
                  </a:lnTo>
                  <a:lnTo>
                    <a:pt x="106324" y="19596"/>
                  </a:lnTo>
                  <a:lnTo>
                    <a:pt x="106223" y="19663"/>
                  </a:lnTo>
                  <a:lnTo>
                    <a:pt x="106156" y="19730"/>
                  </a:lnTo>
                  <a:lnTo>
                    <a:pt x="105988" y="19966"/>
                  </a:lnTo>
                  <a:lnTo>
                    <a:pt x="105887" y="20202"/>
                  </a:lnTo>
                  <a:lnTo>
                    <a:pt x="105819" y="20404"/>
                  </a:lnTo>
                  <a:lnTo>
                    <a:pt x="105786" y="20673"/>
                  </a:lnTo>
                  <a:lnTo>
                    <a:pt x="105786" y="20808"/>
                  </a:lnTo>
                  <a:lnTo>
                    <a:pt x="105853" y="20976"/>
                  </a:lnTo>
                  <a:lnTo>
                    <a:pt x="105718" y="21313"/>
                  </a:lnTo>
                  <a:lnTo>
                    <a:pt x="105550" y="21683"/>
                  </a:lnTo>
                  <a:lnTo>
                    <a:pt x="105382" y="21986"/>
                  </a:lnTo>
                  <a:lnTo>
                    <a:pt x="105180" y="22323"/>
                  </a:lnTo>
                  <a:lnTo>
                    <a:pt x="104742" y="22929"/>
                  </a:lnTo>
                  <a:lnTo>
                    <a:pt x="104237" y="23501"/>
                  </a:lnTo>
                  <a:lnTo>
                    <a:pt x="103059" y="24814"/>
                  </a:lnTo>
                  <a:lnTo>
                    <a:pt x="102722" y="25184"/>
                  </a:lnTo>
                  <a:lnTo>
                    <a:pt x="102553" y="25420"/>
                  </a:lnTo>
                  <a:lnTo>
                    <a:pt x="102351" y="25622"/>
                  </a:lnTo>
                  <a:lnTo>
                    <a:pt x="102116" y="25757"/>
                  </a:lnTo>
                  <a:lnTo>
                    <a:pt x="101880" y="25858"/>
                  </a:lnTo>
                  <a:lnTo>
                    <a:pt x="101745" y="25891"/>
                  </a:lnTo>
                  <a:lnTo>
                    <a:pt x="101644" y="25891"/>
                  </a:lnTo>
                  <a:lnTo>
                    <a:pt x="101510" y="25858"/>
                  </a:lnTo>
                  <a:lnTo>
                    <a:pt x="101375" y="25790"/>
                  </a:lnTo>
                  <a:lnTo>
                    <a:pt x="101341" y="25790"/>
                  </a:lnTo>
                  <a:lnTo>
                    <a:pt x="101712" y="25420"/>
                  </a:lnTo>
                  <a:lnTo>
                    <a:pt x="101779" y="25386"/>
                  </a:lnTo>
                  <a:lnTo>
                    <a:pt x="101813" y="25319"/>
                  </a:lnTo>
                  <a:lnTo>
                    <a:pt x="101813" y="25285"/>
                  </a:lnTo>
                  <a:lnTo>
                    <a:pt x="101813" y="25252"/>
                  </a:lnTo>
                  <a:lnTo>
                    <a:pt x="101813" y="25218"/>
                  </a:lnTo>
                  <a:lnTo>
                    <a:pt x="101712" y="24881"/>
                  </a:lnTo>
                  <a:lnTo>
                    <a:pt x="101577" y="24545"/>
                  </a:lnTo>
                  <a:lnTo>
                    <a:pt x="101476" y="24343"/>
                  </a:lnTo>
                  <a:lnTo>
                    <a:pt x="101510" y="24309"/>
                  </a:lnTo>
                  <a:lnTo>
                    <a:pt x="101543" y="24275"/>
                  </a:lnTo>
                  <a:lnTo>
                    <a:pt x="101510" y="24208"/>
                  </a:lnTo>
                  <a:lnTo>
                    <a:pt x="101442" y="24174"/>
                  </a:lnTo>
                  <a:lnTo>
                    <a:pt x="101375" y="24208"/>
                  </a:lnTo>
                  <a:lnTo>
                    <a:pt x="101308" y="24141"/>
                  </a:lnTo>
                  <a:lnTo>
                    <a:pt x="101207" y="24141"/>
                  </a:lnTo>
                  <a:lnTo>
                    <a:pt x="101173" y="24174"/>
                  </a:lnTo>
                  <a:lnTo>
                    <a:pt x="101173" y="24208"/>
                  </a:lnTo>
                  <a:lnTo>
                    <a:pt x="101207" y="24242"/>
                  </a:lnTo>
                  <a:lnTo>
                    <a:pt x="101207" y="24275"/>
                  </a:lnTo>
                  <a:lnTo>
                    <a:pt x="101207" y="24309"/>
                  </a:lnTo>
                  <a:lnTo>
                    <a:pt x="101240" y="24343"/>
                  </a:lnTo>
                  <a:lnTo>
                    <a:pt x="100062" y="25555"/>
                  </a:lnTo>
                  <a:lnTo>
                    <a:pt x="98884" y="26733"/>
                  </a:lnTo>
                  <a:lnTo>
                    <a:pt x="97638" y="28013"/>
                  </a:lnTo>
                  <a:lnTo>
                    <a:pt x="97066" y="28652"/>
                  </a:lnTo>
                  <a:lnTo>
                    <a:pt x="96796" y="28989"/>
                  </a:lnTo>
                  <a:lnTo>
                    <a:pt x="96561" y="29359"/>
                  </a:lnTo>
                  <a:lnTo>
                    <a:pt x="96325" y="29191"/>
                  </a:lnTo>
                  <a:lnTo>
                    <a:pt x="96998" y="28585"/>
                  </a:lnTo>
                  <a:lnTo>
                    <a:pt x="97604" y="27912"/>
                  </a:lnTo>
                  <a:lnTo>
                    <a:pt x="98816" y="26598"/>
                  </a:lnTo>
                  <a:lnTo>
                    <a:pt x="101308" y="23871"/>
                  </a:lnTo>
                  <a:lnTo>
                    <a:pt x="101341" y="23804"/>
                  </a:lnTo>
                  <a:lnTo>
                    <a:pt x="101308" y="23770"/>
                  </a:lnTo>
                  <a:lnTo>
                    <a:pt x="101240" y="23737"/>
                  </a:lnTo>
                  <a:lnTo>
                    <a:pt x="101173" y="23770"/>
                  </a:lnTo>
                  <a:lnTo>
                    <a:pt x="101072" y="23871"/>
                  </a:lnTo>
                  <a:lnTo>
                    <a:pt x="101005" y="23770"/>
                  </a:lnTo>
                  <a:lnTo>
                    <a:pt x="101106" y="23669"/>
                  </a:lnTo>
                  <a:lnTo>
                    <a:pt x="101139" y="23636"/>
                  </a:lnTo>
                  <a:lnTo>
                    <a:pt x="101139" y="23602"/>
                  </a:lnTo>
                  <a:lnTo>
                    <a:pt x="101072" y="23602"/>
                  </a:lnTo>
                  <a:lnTo>
                    <a:pt x="100971" y="23703"/>
                  </a:lnTo>
                  <a:lnTo>
                    <a:pt x="100870" y="23568"/>
                  </a:lnTo>
                  <a:lnTo>
                    <a:pt x="100803" y="23501"/>
                  </a:lnTo>
                  <a:lnTo>
                    <a:pt x="100735" y="23535"/>
                  </a:lnTo>
                  <a:lnTo>
                    <a:pt x="100466" y="23737"/>
                  </a:lnTo>
                  <a:lnTo>
                    <a:pt x="100466" y="23501"/>
                  </a:lnTo>
                  <a:lnTo>
                    <a:pt x="100466" y="23232"/>
                  </a:lnTo>
                  <a:lnTo>
                    <a:pt x="100399" y="22962"/>
                  </a:lnTo>
                  <a:lnTo>
                    <a:pt x="100331" y="22727"/>
                  </a:lnTo>
                  <a:lnTo>
                    <a:pt x="100230" y="22525"/>
                  </a:lnTo>
                  <a:lnTo>
                    <a:pt x="100129" y="22457"/>
                  </a:lnTo>
                  <a:lnTo>
                    <a:pt x="100062" y="22390"/>
                  </a:lnTo>
                  <a:lnTo>
                    <a:pt x="99961" y="22323"/>
                  </a:lnTo>
                  <a:lnTo>
                    <a:pt x="99826" y="22289"/>
                  </a:lnTo>
                  <a:lnTo>
                    <a:pt x="99557" y="22289"/>
                  </a:lnTo>
                  <a:lnTo>
                    <a:pt x="99220" y="22390"/>
                  </a:lnTo>
                  <a:lnTo>
                    <a:pt x="98951" y="22525"/>
                  </a:lnTo>
                  <a:lnTo>
                    <a:pt x="98715" y="22727"/>
                  </a:lnTo>
                  <a:lnTo>
                    <a:pt x="98480" y="22929"/>
                  </a:lnTo>
                  <a:lnTo>
                    <a:pt x="97672" y="23737"/>
                  </a:lnTo>
                  <a:lnTo>
                    <a:pt x="96931" y="24612"/>
                  </a:lnTo>
                  <a:lnTo>
                    <a:pt x="96291" y="25386"/>
                  </a:lnTo>
                  <a:lnTo>
                    <a:pt x="95652" y="26161"/>
                  </a:lnTo>
                  <a:lnTo>
                    <a:pt x="95147" y="26767"/>
                  </a:lnTo>
                  <a:lnTo>
                    <a:pt x="94911" y="27070"/>
                  </a:lnTo>
                  <a:lnTo>
                    <a:pt x="94810" y="27272"/>
                  </a:lnTo>
                  <a:lnTo>
                    <a:pt x="94743" y="27440"/>
                  </a:lnTo>
                  <a:lnTo>
                    <a:pt x="94709" y="27541"/>
                  </a:lnTo>
                  <a:lnTo>
                    <a:pt x="94709" y="27676"/>
                  </a:lnTo>
                  <a:lnTo>
                    <a:pt x="94743" y="27777"/>
                  </a:lnTo>
                  <a:lnTo>
                    <a:pt x="94776" y="27912"/>
                  </a:lnTo>
                  <a:lnTo>
                    <a:pt x="94911" y="28114"/>
                  </a:lnTo>
                  <a:lnTo>
                    <a:pt x="95046" y="28316"/>
                  </a:lnTo>
                  <a:lnTo>
                    <a:pt x="95248" y="28484"/>
                  </a:lnTo>
                  <a:lnTo>
                    <a:pt x="95416" y="28585"/>
                  </a:lnTo>
                  <a:lnTo>
                    <a:pt x="95584" y="28619"/>
                  </a:lnTo>
                  <a:lnTo>
                    <a:pt x="95786" y="28585"/>
                  </a:lnTo>
                  <a:lnTo>
                    <a:pt x="95854" y="28585"/>
                  </a:lnTo>
                  <a:lnTo>
                    <a:pt x="95854" y="28551"/>
                  </a:lnTo>
                  <a:lnTo>
                    <a:pt x="95887" y="28551"/>
                  </a:lnTo>
                  <a:lnTo>
                    <a:pt x="95921" y="28518"/>
                  </a:lnTo>
                  <a:lnTo>
                    <a:pt x="96628" y="27945"/>
                  </a:lnTo>
                  <a:lnTo>
                    <a:pt x="97268" y="27339"/>
                  </a:lnTo>
                  <a:lnTo>
                    <a:pt x="97907" y="26733"/>
                  </a:lnTo>
                  <a:lnTo>
                    <a:pt x="98513" y="26093"/>
                  </a:lnTo>
                  <a:lnTo>
                    <a:pt x="99119" y="25386"/>
                  </a:lnTo>
                  <a:lnTo>
                    <a:pt x="99725" y="24713"/>
                  </a:lnTo>
                  <a:lnTo>
                    <a:pt x="99995" y="24376"/>
                  </a:lnTo>
                  <a:lnTo>
                    <a:pt x="100331" y="24073"/>
                  </a:lnTo>
                  <a:lnTo>
                    <a:pt x="100500" y="23939"/>
                  </a:lnTo>
                  <a:lnTo>
                    <a:pt x="100601" y="23838"/>
                  </a:lnTo>
                  <a:lnTo>
                    <a:pt x="100702" y="23838"/>
                  </a:lnTo>
                  <a:lnTo>
                    <a:pt x="100803" y="23871"/>
                  </a:lnTo>
                  <a:lnTo>
                    <a:pt x="100230" y="24444"/>
                  </a:lnTo>
                  <a:lnTo>
                    <a:pt x="99658" y="25050"/>
                  </a:lnTo>
                  <a:lnTo>
                    <a:pt x="98513" y="26262"/>
                  </a:lnTo>
                  <a:lnTo>
                    <a:pt x="97907" y="26935"/>
                  </a:lnTo>
                  <a:lnTo>
                    <a:pt x="97268" y="27609"/>
                  </a:lnTo>
                  <a:lnTo>
                    <a:pt x="96965" y="27912"/>
                  </a:lnTo>
                  <a:lnTo>
                    <a:pt x="96628" y="28215"/>
                  </a:lnTo>
                  <a:lnTo>
                    <a:pt x="96291" y="28518"/>
                  </a:lnTo>
                  <a:lnTo>
                    <a:pt x="95955" y="28821"/>
                  </a:lnTo>
                  <a:lnTo>
                    <a:pt x="95955" y="28787"/>
                  </a:lnTo>
                  <a:lnTo>
                    <a:pt x="95921" y="28686"/>
                  </a:lnTo>
                  <a:lnTo>
                    <a:pt x="95887" y="28686"/>
                  </a:lnTo>
                  <a:lnTo>
                    <a:pt x="95887" y="28652"/>
                  </a:lnTo>
                  <a:lnTo>
                    <a:pt x="95820" y="28652"/>
                  </a:lnTo>
                  <a:lnTo>
                    <a:pt x="95753" y="28686"/>
                  </a:lnTo>
                  <a:lnTo>
                    <a:pt x="95753" y="28753"/>
                  </a:lnTo>
                  <a:lnTo>
                    <a:pt x="95820" y="28922"/>
                  </a:lnTo>
                  <a:lnTo>
                    <a:pt x="95887" y="29056"/>
                  </a:lnTo>
                  <a:lnTo>
                    <a:pt x="96022" y="29191"/>
                  </a:lnTo>
                  <a:lnTo>
                    <a:pt x="96157" y="29258"/>
                  </a:lnTo>
                  <a:lnTo>
                    <a:pt x="96224" y="29258"/>
                  </a:lnTo>
                  <a:lnTo>
                    <a:pt x="96291" y="29427"/>
                  </a:lnTo>
                  <a:lnTo>
                    <a:pt x="96392" y="29561"/>
                  </a:lnTo>
                  <a:lnTo>
                    <a:pt x="96561" y="29662"/>
                  </a:lnTo>
                  <a:lnTo>
                    <a:pt x="96729" y="29730"/>
                  </a:lnTo>
                  <a:lnTo>
                    <a:pt x="97133" y="29831"/>
                  </a:lnTo>
                  <a:lnTo>
                    <a:pt x="97436" y="29898"/>
                  </a:lnTo>
                  <a:lnTo>
                    <a:pt x="97537" y="29864"/>
                  </a:lnTo>
                  <a:lnTo>
                    <a:pt x="97571" y="29831"/>
                  </a:lnTo>
                  <a:lnTo>
                    <a:pt x="97571" y="29730"/>
                  </a:lnTo>
                  <a:lnTo>
                    <a:pt x="97503" y="29662"/>
                  </a:lnTo>
                  <a:lnTo>
                    <a:pt x="97806" y="29359"/>
                  </a:lnTo>
                  <a:lnTo>
                    <a:pt x="97975" y="29460"/>
                  </a:lnTo>
                  <a:lnTo>
                    <a:pt x="98042" y="29561"/>
                  </a:lnTo>
                  <a:lnTo>
                    <a:pt x="98076" y="29662"/>
                  </a:lnTo>
                  <a:lnTo>
                    <a:pt x="98109" y="29797"/>
                  </a:lnTo>
                  <a:lnTo>
                    <a:pt x="97941" y="30033"/>
                  </a:lnTo>
                  <a:lnTo>
                    <a:pt x="97773" y="30235"/>
                  </a:lnTo>
                  <a:lnTo>
                    <a:pt x="97604" y="30470"/>
                  </a:lnTo>
                  <a:lnTo>
                    <a:pt x="97470" y="30740"/>
                  </a:lnTo>
                  <a:lnTo>
                    <a:pt x="97402" y="30908"/>
                  </a:lnTo>
                  <a:lnTo>
                    <a:pt x="97369" y="31110"/>
                  </a:lnTo>
                  <a:lnTo>
                    <a:pt x="97369" y="31312"/>
                  </a:lnTo>
                  <a:lnTo>
                    <a:pt x="97402" y="31379"/>
                  </a:lnTo>
                  <a:lnTo>
                    <a:pt x="97470" y="31447"/>
                  </a:lnTo>
                  <a:lnTo>
                    <a:pt x="97436" y="31514"/>
                  </a:lnTo>
                  <a:lnTo>
                    <a:pt x="97470" y="31581"/>
                  </a:lnTo>
                  <a:lnTo>
                    <a:pt x="97537" y="31615"/>
                  </a:lnTo>
                  <a:lnTo>
                    <a:pt x="97604" y="31581"/>
                  </a:lnTo>
                  <a:lnTo>
                    <a:pt x="98547" y="30908"/>
                  </a:lnTo>
                  <a:lnTo>
                    <a:pt x="99490" y="30201"/>
                  </a:lnTo>
                  <a:lnTo>
                    <a:pt x="100399" y="29494"/>
                  </a:lnTo>
                  <a:lnTo>
                    <a:pt x="101274" y="28720"/>
                  </a:lnTo>
                  <a:lnTo>
                    <a:pt x="102149" y="27912"/>
                  </a:lnTo>
                  <a:lnTo>
                    <a:pt x="102958" y="27070"/>
                  </a:lnTo>
                  <a:lnTo>
                    <a:pt x="103732" y="26228"/>
                  </a:lnTo>
                  <a:lnTo>
                    <a:pt x="104473" y="25319"/>
                  </a:lnTo>
                  <a:lnTo>
                    <a:pt x="104809" y="24848"/>
                  </a:lnTo>
                  <a:lnTo>
                    <a:pt x="105146" y="24343"/>
                  </a:lnTo>
                  <a:lnTo>
                    <a:pt x="105449" y="23838"/>
                  </a:lnTo>
                  <a:lnTo>
                    <a:pt x="105752" y="23299"/>
                  </a:lnTo>
                  <a:lnTo>
                    <a:pt x="106257" y="22222"/>
                  </a:lnTo>
                  <a:lnTo>
                    <a:pt x="106728" y="21111"/>
                  </a:lnTo>
                  <a:lnTo>
                    <a:pt x="106897" y="20606"/>
                  </a:lnTo>
                  <a:lnTo>
                    <a:pt x="106998" y="20067"/>
                  </a:lnTo>
                  <a:lnTo>
                    <a:pt x="107065" y="19528"/>
                  </a:lnTo>
                  <a:lnTo>
                    <a:pt x="107099" y="18990"/>
                  </a:lnTo>
                  <a:lnTo>
                    <a:pt x="107166" y="17104"/>
                  </a:lnTo>
                  <a:lnTo>
                    <a:pt x="107166" y="17037"/>
                  </a:lnTo>
                  <a:lnTo>
                    <a:pt x="107166" y="16969"/>
                  </a:lnTo>
                  <a:lnTo>
                    <a:pt x="107132" y="16027"/>
                  </a:lnTo>
                  <a:lnTo>
                    <a:pt x="107099" y="15993"/>
                  </a:lnTo>
                  <a:lnTo>
                    <a:pt x="107031" y="15993"/>
                  </a:lnTo>
                  <a:lnTo>
                    <a:pt x="106998" y="16027"/>
                  </a:lnTo>
                  <a:lnTo>
                    <a:pt x="106998" y="15993"/>
                  </a:lnTo>
                  <a:lnTo>
                    <a:pt x="107099" y="15892"/>
                  </a:lnTo>
                  <a:lnTo>
                    <a:pt x="107132" y="15825"/>
                  </a:lnTo>
                  <a:lnTo>
                    <a:pt x="107099" y="15791"/>
                  </a:lnTo>
                  <a:lnTo>
                    <a:pt x="107031" y="15724"/>
                  </a:lnTo>
                  <a:lnTo>
                    <a:pt x="106964" y="15724"/>
                  </a:lnTo>
                  <a:lnTo>
                    <a:pt x="106829" y="15050"/>
                  </a:lnTo>
                  <a:lnTo>
                    <a:pt x="106627" y="14411"/>
                  </a:lnTo>
                  <a:lnTo>
                    <a:pt x="106392" y="13805"/>
                  </a:lnTo>
                  <a:lnTo>
                    <a:pt x="106089" y="13199"/>
                  </a:lnTo>
                  <a:lnTo>
                    <a:pt x="105752" y="12626"/>
                  </a:lnTo>
                  <a:lnTo>
                    <a:pt x="105382" y="12088"/>
                  </a:lnTo>
                  <a:lnTo>
                    <a:pt x="104944" y="11549"/>
                  </a:lnTo>
                  <a:lnTo>
                    <a:pt x="104439" y="11078"/>
                  </a:lnTo>
                  <a:lnTo>
                    <a:pt x="104170" y="10842"/>
                  </a:lnTo>
                  <a:lnTo>
                    <a:pt x="103867" y="10606"/>
                  </a:lnTo>
                  <a:lnTo>
                    <a:pt x="103261" y="10202"/>
                  </a:lnTo>
                  <a:lnTo>
                    <a:pt x="102621" y="9865"/>
                  </a:lnTo>
                  <a:lnTo>
                    <a:pt x="101981" y="9562"/>
                  </a:lnTo>
                  <a:lnTo>
                    <a:pt x="101274" y="9293"/>
                  </a:lnTo>
                  <a:lnTo>
                    <a:pt x="100500" y="9024"/>
                  </a:lnTo>
                  <a:lnTo>
                    <a:pt x="100129" y="8923"/>
                  </a:lnTo>
                  <a:lnTo>
                    <a:pt x="99725" y="8822"/>
                  </a:lnTo>
                  <a:lnTo>
                    <a:pt x="99321" y="8788"/>
                  </a:lnTo>
                  <a:lnTo>
                    <a:pt x="98951" y="8754"/>
                  </a:lnTo>
                  <a:lnTo>
                    <a:pt x="99187" y="8485"/>
                  </a:lnTo>
                  <a:lnTo>
                    <a:pt x="105718" y="1"/>
                  </a:lnTo>
                  <a:lnTo>
                    <a:pt x="105415" y="1"/>
                  </a:lnTo>
                  <a:lnTo>
                    <a:pt x="99826" y="7273"/>
                  </a:lnTo>
                  <a:lnTo>
                    <a:pt x="97739" y="9933"/>
                  </a:lnTo>
                  <a:lnTo>
                    <a:pt x="97537" y="9966"/>
                  </a:lnTo>
                  <a:lnTo>
                    <a:pt x="97672" y="10034"/>
                  </a:lnTo>
                  <a:lnTo>
                    <a:pt x="96695" y="11313"/>
                  </a:lnTo>
                  <a:lnTo>
                    <a:pt x="96224" y="11919"/>
                  </a:lnTo>
                  <a:lnTo>
                    <a:pt x="69424" y="12054"/>
                  </a:lnTo>
                  <a:lnTo>
                    <a:pt x="42624" y="12088"/>
                  </a:lnTo>
                  <a:lnTo>
                    <a:pt x="34308" y="12088"/>
                  </a:lnTo>
                  <a:lnTo>
                    <a:pt x="25959" y="12054"/>
                  </a:lnTo>
                  <a:lnTo>
                    <a:pt x="17643" y="12020"/>
                  </a:lnTo>
                  <a:lnTo>
                    <a:pt x="13502" y="12054"/>
                  </a:lnTo>
                  <a:lnTo>
                    <a:pt x="9327" y="12088"/>
                  </a:lnTo>
                  <a:lnTo>
                    <a:pt x="9259" y="12121"/>
                  </a:lnTo>
                  <a:lnTo>
                    <a:pt x="9226" y="12189"/>
                  </a:lnTo>
                  <a:lnTo>
                    <a:pt x="9259" y="12256"/>
                  </a:lnTo>
                  <a:lnTo>
                    <a:pt x="9327" y="12290"/>
                  </a:lnTo>
                  <a:lnTo>
                    <a:pt x="16027" y="12357"/>
                  </a:lnTo>
                  <a:lnTo>
                    <a:pt x="22760" y="12357"/>
                  </a:lnTo>
                  <a:lnTo>
                    <a:pt x="36194" y="12323"/>
                  </a:lnTo>
                  <a:lnTo>
                    <a:pt x="63027" y="12290"/>
                  </a:lnTo>
                  <a:lnTo>
                    <a:pt x="79558" y="12256"/>
                  </a:lnTo>
                  <a:lnTo>
                    <a:pt x="96056" y="12155"/>
                  </a:lnTo>
                  <a:lnTo>
                    <a:pt x="95584" y="12795"/>
                  </a:lnTo>
                  <a:lnTo>
                    <a:pt x="95315" y="13131"/>
                  </a:lnTo>
                  <a:lnTo>
                    <a:pt x="95046" y="13401"/>
                  </a:lnTo>
                  <a:lnTo>
                    <a:pt x="94743" y="13704"/>
                  </a:lnTo>
                  <a:lnTo>
                    <a:pt x="94439" y="13939"/>
                  </a:lnTo>
                  <a:lnTo>
                    <a:pt x="94136" y="14108"/>
                  </a:lnTo>
                  <a:lnTo>
                    <a:pt x="93800" y="14276"/>
                  </a:lnTo>
                  <a:lnTo>
                    <a:pt x="87100" y="14175"/>
                  </a:lnTo>
                  <a:lnTo>
                    <a:pt x="80366" y="14074"/>
                  </a:lnTo>
                  <a:lnTo>
                    <a:pt x="73666" y="14040"/>
                  </a:lnTo>
                  <a:lnTo>
                    <a:pt x="66966" y="14007"/>
                  </a:lnTo>
                  <a:lnTo>
                    <a:pt x="53533" y="14007"/>
                  </a:lnTo>
                  <a:lnTo>
                    <a:pt x="46833" y="14074"/>
                  </a:lnTo>
                  <a:lnTo>
                    <a:pt x="40133" y="14141"/>
                  </a:lnTo>
                  <a:lnTo>
                    <a:pt x="26295" y="14310"/>
                  </a:lnTo>
                  <a:lnTo>
                    <a:pt x="19393" y="14444"/>
                  </a:lnTo>
                  <a:lnTo>
                    <a:pt x="12458" y="14613"/>
                  </a:lnTo>
                  <a:lnTo>
                    <a:pt x="12458" y="14613"/>
                  </a:lnTo>
                  <a:lnTo>
                    <a:pt x="12491" y="14512"/>
                  </a:lnTo>
                  <a:lnTo>
                    <a:pt x="12491" y="14444"/>
                  </a:lnTo>
                  <a:lnTo>
                    <a:pt x="12458" y="14377"/>
                  </a:lnTo>
                  <a:lnTo>
                    <a:pt x="12357" y="14343"/>
                  </a:lnTo>
                  <a:lnTo>
                    <a:pt x="12087" y="14343"/>
                  </a:lnTo>
                  <a:lnTo>
                    <a:pt x="11784" y="14310"/>
                  </a:lnTo>
                  <a:lnTo>
                    <a:pt x="11549" y="14276"/>
                  </a:lnTo>
                  <a:lnTo>
                    <a:pt x="11279" y="14175"/>
                  </a:lnTo>
                  <a:lnTo>
                    <a:pt x="11044" y="14074"/>
                  </a:lnTo>
                  <a:lnTo>
                    <a:pt x="10808" y="13939"/>
                  </a:lnTo>
                  <a:lnTo>
                    <a:pt x="10337" y="13603"/>
                  </a:lnTo>
                  <a:lnTo>
                    <a:pt x="9933" y="13232"/>
                  </a:lnTo>
                  <a:lnTo>
                    <a:pt x="9562" y="12795"/>
                  </a:lnTo>
                  <a:lnTo>
                    <a:pt x="8855" y="11953"/>
                  </a:lnTo>
                  <a:lnTo>
                    <a:pt x="7206" y="9865"/>
                  </a:lnTo>
                  <a:lnTo>
                    <a:pt x="5623" y="7778"/>
                  </a:lnTo>
                  <a:lnTo>
                    <a:pt x="4108" y="5691"/>
                  </a:lnTo>
                  <a:lnTo>
                    <a:pt x="2694" y="3603"/>
                  </a:lnTo>
                  <a:lnTo>
                    <a:pt x="2088" y="2728"/>
                  </a:lnTo>
                  <a:lnTo>
                    <a:pt x="1516" y="1819"/>
                  </a:lnTo>
                  <a:lnTo>
                    <a:pt x="943" y="910"/>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88" name="Google Shape;688;p18"/>
            <p:cNvSpPr/>
            <p:nvPr/>
          </p:nvSpPr>
          <p:spPr>
            <a:xfrm>
              <a:off x="1324836" y="-6007"/>
              <a:ext cx="487541" cy="711252"/>
            </a:xfrm>
            <a:custGeom>
              <a:avLst/>
              <a:gdLst/>
              <a:ahLst/>
              <a:cxnLst/>
              <a:rect l="l" t="t" r="r" b="b"/>
              <a:pathLst>
                <a:path w="7340" h="10708" extrusionOk="0">
                  <a:moveTo>
                    <a:pt x="0" y="1"/>
                  </a:moveTo>
                  <a:lnTo>
                    <a:pt x="236" y="405"/>
                  </a:lnTo>
                  <a:lnTo>
                    <a:pt x="472" y="775"/>
                  </a:lnTo>
                  <a:lnTo>
                    <a:pt x="977" y="1516"/>
                  </a:lnTo>
                  <a:lnTo>
                    <a:pt x="1953" y="3031"/>
                  </a:lnTo>
                  <a:lnTo>
                    <a:pt x="2963" y="4512"/>
                  </a:lnTo>
                  <a:lnTo>
                    <a:pt x="7037" y="10640"/>
                  </a:lnTo>
                  <a:lnTo>
                    <a:pt x="7104" y="10674"/>
                  </a:lnTo>
                  <a:lnTo>
                    <a:pt x="7138" y="10707"/>
                  </a:lnTo>
                  <a:lnTo>
                    <a:pt x="7205" y="10707"/>
                  </a:lnTo>
                  <a:lnTo>
                    <a:pt x="7272" y="10674"/>
                  </a:lnTo>
                  <a:lnTo>
                    <a:pt x="7306" y="10640"/>
                  </a:lnTo>
                  <a:lnTo>
                    <a:pt x="7340" y="10606"/>
                  </a:lnTo>
                  <a:lnTo>
                    <a:pt x="7340" y="10539"/>
                  </a:lnTo>
                  <a:lnTo>
                    <a:pt x="7306" y="10471"/>
                  </a:lnTo>
                  <a:lnTo>
                    <a:pt x="3401" y="4546"/>
                  </a:lnTo>
                  <a:lnTo>
                    <a:pt x="1381" y="1583"/>
                  </a:lnTo>
                  <a:lnTo>
                    <a:pt x="909" y="876"/>
                  </a:lnTo>
                  <a:lnTo>
                    <a:pt x="472" y="1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grpSp>
        <p:nvGrpSpPr>
          <p:cNvPr id="689" name="Google Shape;689;p18"/>
          <p:cNvGrpSpPr/>
          <p:nvPr/>
        </p:nvGrpSpPr>
        <p:grpSpPr>
          <a:xfrm>
            <a:off x="-7999" y="2430147"/>
            <a:ext cx="1642550" cy="1505293"/>
            <a:chOff x="-7997" y="3247832"/>
            <a:chExt cx="2193869" cy="2010543"/>
          </a:xfrm>
        </p:grpSpPr>
        <p:sp>
          <p:nvSpPr>
            <p:cNvPr id="690" name="Google Shape;690;p18"/>
            <p:cNvSpPr/>
            <p:nvPr/>
          </p:nvSpPr>
          <p:spPr>
            <a:xfrm>
              <a:off x="-7997" y="4475586"/>
              <a:ext cx="315374" cy="89538"/>
            </a:xfrm>
            <a:custGeom>
              <a:avLst/>
              <a:gdLst/>
              <a:ahLst/>
              <a:cxnLst/>
              <a:rect l="l" t="t" r="r" b="b"/>
              <a:pathLst>
                <a:path w="4748" h="1348" extrusionOk="0">
                  <a:moveTo>
                    <a:pt x="4714" y="1"/>
                  </a:moveTo>
                  <a:lnTo>
                    <a:pt x="3737" y="203"/>
                  </a:lnTo>
                  <a:lnTo>
                    <a:pt x="2727" y="438"/>
                  </a:lnTo>
                  <a:lnTo>
                    <a:pt x="1751" y="708"/>
                  </a:lnTo>
                  <a:lnTo>
                    <a:pt x="774" y="943"/>
                  </a:lnTo>
                  <a:lnTo>
                    <a:pt x="0" y="1112"/>
                  </a:lnTo>
                  <a:lnTo>
                    <a:pt x="0" y="1347"/>
                  </a:lnTo>
                  <a:lnTo>
                    <a:pt x="1313" y="1044"/>
                  </a:lnTo>
                  <a:lnTo>
                    <a:pt x="2188" y="842"/>
                  </a:lnTo>
                  <a:lnTo>
                    <a:pt x="3064" y="640"/>
                  </a:lnTo>
                  <a:lnTo>
                    <a:pt x="3905" y="371"/>
                  </a:lnTo>
                  <a:lnTo>
                    <a:pt x="4343" y="236"/>
                  </a:lnTo>
                  <a:lnTo>
                    <a:pt x="4747" y="68"/>
                  </a:lnTo>
                  <a:lnTo>
                    <a:pt x="4747" y="34"/>
                  </a:lnTo>
                  <a:lnTo>
                    <a:pt x="471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91" name="Google Shape;691;p18"/>
            <p:cNvSpPr/>
            <p:nvPr/>
          </p:nvSpPr>
          <p:spPr>
            <a:xfrm>
              <a:off x="-7997" y="4374956"/>
              <a:ext cx="310857" cy="96246"/>
            </a:xfrm>
            <a:custGeom>
              <a:avLst/>
              <a:gdLst/>
              <a:ahLst/>
              <a:cxnLst/>
              <a:rect l="l" t="t" r="r" b="b"/>
              <a:pathLst>
                <a:path w="4680" h="1449" extrusionOk="0">
                  <a:moveTo>
                    <a:pt x="4646" y="0"/>
                  </a:moveTo>
                  <a:lnTo>
                    <a:pt x="4209" y="68"/>
                  </a:lnTo>
                  <a:lnTo>
                    <a:pt x="3737" y="169"/>
                  </a:lnTo>
                  <a:lnTo>
                    <a:pt x="2828" y="371"/>
                  </a:lnTo>
                  <a:lnTo>
                    <a:pt x="1044" y="909"/>
                  </a:lnTo>
                  <a:lnTo>
                    <a:pt x="0" y="1145"/>
                  </a:lnTo>
                  <a:lnTo>
                    <a:pt x="0" y="1448"/>
                  </a:lnTo>
                  <a:lnTo>
                    <a:pt x="1111" y="1145"/>
                  </a:lnTo>
                  <a:lnTo>
                    <a:pt x="2895" y="640"/>
                  </a:lnTo>
                  <a:lnTo>
                    <a:pt x="3804" y="371"/>
                  </a:lnTo>
                  <a:lnTo>
                    <a:pt x="4242" y="202"/>
                  </a:lnTo>
                  <a:lnTo>
                    <a:pt x="4680" y="34"/>
                  </a:lnTo>
                  <a:lnTo>
                    <a:pt x="468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92" name="Google Shape;692;p18"/>
            <p:cNvSpPr/>
            <p:nvPr/>
          </p:nvSpPr>
          <p:spPr>
            <a:xfrm>
              <a:off x="-7997" y="4187113"/>
              <a:ext cx="257188" cy="62703"/>
            </a:xfrm>
            <a:custGeom>
              <a:avLst/>
              <a:gdLst/>
              <a:ahLst/>
              <a:cxnLst/>
              <a:rect l="l" t="t" r="r" b="b"/>
              <a:pathLst>
                <a:path w="3872" h="944" extrusionOk="0">
                  <a:moveTo>
                    <a:pt x="3064" y="0"/>
                  </a:moveTo>
                  <a:lnTo>
                    <a:pt x="2323" y="135"/>
                  </a:lnTo>
                  <a:lnTo>
                    <a:pt x="1582" y="270"/>
                  </a:lnTo>
                  <a:lnTo>
                    <a:pt x="842" y="472"/>
                  </a:lnTo>
                  <a:lnTo>
                    <a:pt x="0" y="707"/>
                  </a:lnTo>
                  <a:lnTo>
                    <a:pt x="0" y="943"/>
                  </a:lnTo>
                  <a:lnTo>
                    <a:pt x="909" y="674"/>
                  </a:lnTo>
                  <a:lnTo>
                    <a:pt x="1616" y="505"/>
                  </a:lnTo>
                  <a:lnTo>
                    <a:pt x="2357" y="337"/>
                  </a:lnTo>
                  <a:lnTo>
                    <a:pt x="3838" y="34"/>
                  </a:lnTo>
                  <a:lnTo>
                    <a:pt x="3872"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93" name="Google Shape;693;p18"/>
            <p:cNvSpPr/>
            <p:nvPr/>
          </p:nvSpPr>
          <p:spPr>
            <a:xfrm>
              <a:off x="-7997" y="4238524"/>
              <a:ext cx="261705" cy="85087"/>
            </a:xfrm>
            <a:custGeom>
              <a:avLst/>
              <a:gdLst/>
              <a:ahLst/>
              <a:cxnLst/>
              <a:rect l="l" t="t" r="r" b="b"/>
              <a:pathLst>
                <a:path w="3940" h="1281" extrusionOk="0">
                  <a:moveTo>
                    <a:pt x="3905" y="1"/>
                  </a:moveTo>
                  <a:lnTo>
                    <a:pt x="3535" y="68"/>
                  </a:lnTo>
                  <a:lnTo>
                    <a:pt x="3165" y="169"/>
                  </a:lnTo>
                  <a:lnTo>
                    <a:pt x="2390" y="371"/>
                  </a:lnTo>
                  <a:lnTo>
                    <a:pt x="909" y="842"/>
                  </a:lnTo>
                  <a:lnTo>
                    <a:pt x="0" y="1078"/>
                  </a:lnTo>
                  <a:lnTo>
                    <a:pt x="0" y="1280"/>
                  </a:lnTo>
                  <a:lnTo>
                    <a:pt x="976" y="1011"/>
                  </a:lnTo>
                  <a:lnTo>
                    <a:pt x="2458" y="607"/>
                  </a:lnTo>
                  <a:lnTo>
                    <a:pt x="3232" y="337"/>
                  </a:lnTo>
                  <a:lnTo>
                    <a:pt x="3569" y="203"/>
                  </a:lnTo>
                  <a:lnTo>
                    <a:pt x="3939" y="34"/>
                  </a:lnTo>
                  <a:lnTo>
                    <a:pt x="39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94" name="Google Shape;694;p18"/>
            <p:cNvSpPr/>
            <p:nvPr/>
          </p:nvSpPr>
          <p:spPr>
            <a:xfrm>
              <a:off x="-7997" y="4634336"/>
              <a:ext cx="373494" cy="98505"/>
            </a:xfrm>
            <a:custGeom>
              <a:avLst/>
              <a:gdLst/>
              <a:ahLst/>
              <a:cxnLst/>
              <a:rect l="l" t="t" r="r" b="b"/>
              <a:pathLst>
                <a:path w="5623" h="1483" extrusionOk="0">
                  <a:moveTo>
                    <a:pt x="5589" y="1"/>
                  </a:moveTo>
                  <a:lnTo>
                    <a:pt x="4646" y="304"/>
                  </a:lnTo>
                  <a:lnTo>
                    <a:pt x="3703" y="540"/>
                  </a:lnTo>
                  <a:lnTo>
                    <a:pt x="2761" y="775"/>
                  </a:lnTo>
                  <a:lnTo>
                    <a:pt x="1784" y="910"/>
                  </a:lnTo>
                  <a:lnTo>
                    <a:pt x="909" y="1045"/>
                  </a:lnTo>
                  <a:lnTo>
                    <a:pt x="0" y="1179"/>
                  </a:lnTo>
                  <a:lnTo>
                    <a:pt x="0" y="1482"/>
                  </a:lnTo>
                  <a:lnTo>
                    <a:pt x="909" y="1314"/>
                  </a:lnTo>
                  <a:lnTo>
                    <a:pt x="1852" y="1146"/>
                  </a:lnTo>
                  <a:lnTo>
                    <a:pt x="2828" y="1011"/>
                  </a:lnTo>
                  <a:lnTo>
                    <a:pt x="3333" y="944"/>
                  </a:lnTo>
                  <a:lnTo>
                    <a:pt x="3804" y="843"/>
                  </a:lnTo>
                  <a:lnTo>
                    <a:pt x="4310" y="708"/>
                  </a:lnTo>
                  <a:lnTo>
                    <a:pt x="4747" y="540"/>
                  </a:lnTo>
                  <a:lnTo>
                    <a:pt x="5185" y="304"/>
                  </a:lnTo>
                  <a:lnTo>
                    <a:pt x="5589" y="35"/>
                  </a:lnTo>
                  <a:lnTo>
                    <a:pt x="5623" y="35"/>
                  </a:lnTo>
                  <a:lnTo>
                    <a:pt x="55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95" name="Google Shape;695;p18"/>
            <p:cNvSpPr/>
            <p:nvPr/>
          </p:nvSpPr>
          <p:spPr>
            <a:xfrm>
              <a:off x="-7997" y="4558348"/>
              <a:ext cx="225903" cy="69345"/>
            </a:xfrm>
            <a:custGeom>
              <a:avLst/>
              <a:gdLst/>
              <a:ahLst/>
              <a:cxnLst/>
              <a:rect l="l" t="t" r="r" b="b"/>
              <a:pathLst>
                <a:path w="3401" h="1044" extrusionOk="0">
                  <a:moveTo>
                    <a:pt x="3367" y="0"/>
                  </a:moveTo>
                  <a:lnTo>
                    <a:pt x="2525" y="236"/>
                  </a:lnTo>
                  <a:lnTo>
                    <a:pt x="1683" y="438"/>
                  </a:lnTo>
                  <a:lnTo>
                    <a:pt x="0" y="775"/>
                  </a:lnTo>
                  <a:lnTo>
                    <a:pt x="0" y="1044"/>
                  </a:lnTo>
                  <a:lnTo>
                    <a:pt x="236" y="977"/>
                  </a:lnTo>
                  <a:lnTo>
                    <a:pt x="1044" y="842"/>
                  </a:lnTo>
                  <a:lnTo>
                    <a:pt x="1852" y="640"/>
                  </a:lnTo>
                  <a:lnTo>
                    <a:pt x="2626" y="371"/>
                  </a:lnTo>
                  <a:lnTo>
                    <a:pt x="2996" y="236"/>
                  </a:lnTo>
                  <a:lnTo>
                    <a:pt x="3367" y="34"/>
                  </a:lnTo>
                  <a:lnTo>
                    <a:pt x="34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96" name="Google Shape;696;p18"/>
            <p:cNvSpPr/>
            <p:nvPr/>
          </p:nvSpPr>
          <p:spPr>
            <a:xfrm>
              <a:off x="-7997" y="4685813"/>
              <a:ext cx="382461" cy="93988"/>
            </a:xfrm>
            <a:custGeom>
              <a:avLst/>
              <a:gdLst/>
              <a:ahLst/>
              <a:cxnLst/>
              <a:rect l="l" t="t" r="r" b="b"/>
              <a:pathLst>
                <a:path w="5758" h="1415" extrusionOk="0">
                  <a:moveTo>
                    <a:pt x="5757" y="0"/>
                  </a:moveTo>
                  <a:lnTo>
                    <a:pt x="5286" y="34"/>
                  </a:lnTo>
                  <a:lnTo>
                    <a:pt x="4815" y="101"/>
                  </a:lnTo>
                  <a:lnTo>
                    <a:pt x="3905" y="270"/>
                  </a:lnTo>
                  <a:lnTo>
                    <a:pt x="2087" y="707"/>
                  </a:lnTo>
                  <a:lnTo>
                    <a:pt x="0" y="1179"/>
                  </a:lnTo>
                  <a:lnTo>
                    <a:pt x="0" y="1414"/>
                  </a:lnTo>
                  <a:lnTo>
                    <a:pt x="2121" y="909"/>
                  </a:lnTo>
                  <a:lnTo>
                    <a:pt x="3973" y="539"/>
                  </a:lnTo>
                  <a:lnTo>
                    <a:pt x="4882" y="337"/>
                  </a:lnTo>
                  <a:lnTo>
                    <a:pt x="5320" y="202"/>
                  </a:lnTo>
                  <a:lnTo>
                    <a:pt x="5757" y="34"/>
                  </a:lnTo>
                  <a:lnTo>
                    <a:pt x="57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97" name="Google Shape;697;p18"/>
            <p:cNvSpPr/>
            <p:nvPr/>
          </p:nvSpPr>
          <p:spPr>
            <a:xfrm>
              <a:off x="1658012" y="4408499"/>
              <a:ext cx="382461" cy="335500"/>
            </a:xfrm>
            <a:custGeom>
              <a:avLst/>
              <a:gdLst/>
              <a:ahLst/>
              <a:cxnLst/>
              <a:rect l="l" t="t" r="r" b="b"/>
              <a:pathLst>
                <a:path w="5758" h="5051" extrusionOk="0">
                  <a:moveTo>
                    <a:pt x="2627" y="169"/>
                  </a:moveTo>
                  <a:lnTo>
                    <a:pt x="1852" y="202"/>
                  </a:lnTo>
                  <a:lnTo>
                    <a:pt x="1145" y="303"/>
                  </a:lnTo>
                  <a:lnTo>
                    <a:pt x="1482" y="202"/>
                  </a:lnTo>
                  <a:lnTo>
                    <a:pt x="1852" y="169"/>
                  </a:lnTo>
                  <a:close/>
                  <a:moveTo>
                    <a:pt x="1044" y="303"/>
                  </a:moveTo>
                  <a:lnTo>
                    <a:pt x="1044" y="337"/>
                  </a:lnTo>
                  <a:lnTo>
                    <a:pt x="1078" y="371"/>
                  </a:lnTo>
                  <a:lnTo>
                    <a:pt x="2425" y="371"/>
                  </a:lnTo>
                  <a:lnTo>
                    <a:pt x="3132" y="404"/>
                  </a:lnTo>
                  <a:lnTo>
                    <a:pt x="3873" y="404"/>
                  </a:lnTo>
                  <a:lnTo>
                    <a:pt x="4176" y="505"/>
                  </a:lnTo>
                  <a:lnTo>
                    <a:pt x="4479" y="607"/>
                  </a:lnTo>
                  <a:lnTo>
                    <a:pt x="4815" y="809"/>
                  </a:lnTo>
                  <a:lnTo>
                    <a:pt x="5085" y="1011"/>
                  </a:lnTo>
                  <a:lnTo>
                    <a:pt x="5287" y="1280"/>
                  </a:lnTo>
                  <a:lnTo>
                    <a:pt x="5421" y="1549"/>
                  </a:lnTo>
                  <a:lnTo>
                    <a:pt x="5388" y="1516"/>
                  </a:lnTo>
                  <a:lnTo>
                    <a:pt x="5219" y="1415"/>
                  </a:lnTo>
                  <a:lnTo>
                    <a:pt x="5219" y="1347"/>
                  </a:lnTo>
                  <a:lnTo>
                    <a:pt x="5152" y="1314"/>
                  </a:lnTo>
                  <a:lnTo>
                    <a:pt x="4613" y="1213"/>
                  </a:lnTo>
                  <a:lnTo>
                    <a:pt x="4041" y="1179"/>
                  </a:lnTo>
                  <a:lnTo>
                    <a:pt x="3502" y="1145"/>
                  </a:lnTo>
                  <a:lnTo>
                    <a:pt x="2930" y="1179"/>
                  </a:lnTo>
                  <a:lnTo>
                    <a:pt x="2290" y="1179"/>
                  </a:lnTo>
                  <a:lnTo>
                    <a:pt x="1617" y="1145"/>
                  </a:lnTo>
                  <a:lnTo>
                    <a:pt x="977" y="1145"/>
                  </a:lnTo>
                  <a:lnTo>
                    <a:pt x="304" y="1213"/>
                  </a:lnTo>
                  <a:lnTo>
                    <a:pt x="438" y="977"/>
                  </a:lnTo>
                  <a:lnTo>
                    <a:pt x="573" y="741"/>
                  </a:lnTo>
                  <a:lnTo>
                    <a:pt x="741" y="539"/>
                  </a:lnTo>
                  <a:lnTo>
                    <a:pt x="943" y="337"/>
                  </a:lnTo>
                  <a:lnTo>
                    <a:pt x="1044" y="303"/>
                  </a:lnTo>
                  <a:close/>
                  <a:moveTo>
                    <a:pt x="3772" y="1347"/>
                  </a:moveTo>
                  <a:lnTo>
                    <a:pt x="4445" y="1415"/>
                  </a:lnTo>
                  <a:lnTo>
                    <a:pt x="5118" y="1516"/>
                  </a:lnTo>
                  <a:lnTo>
                    <a:pt x="5152" y="1516"/>
                  </a:lnTo>
                  <a:lnTo>
                    <a:pt x="5287" y="1617"/>
                  </a:lnTo>
                  <a:lnTo>
                    <a:pt x="5489" y="1785"/>
                  </a:lnTo>
                  <a:lnTo>
                    <a:pt x="5522" y="2122"/>
                  </a:lnTo>
                  <a:lnTo>
                    <a:pt x="5522" y="2458"/>
                  </a:lnTo>
                  <a:lnTo>
                    <a:pt x="5455" y="2795"/>
                  </a:lnTo>
                  <a:lnTo>
                    <a:pt x="5320" y="3132"/>
                  </a:lnTo>
                  <a:lnTo>
                    <a:pt x="5186" y="2896"/>
                  </a:lnTo>
                  <a:lnTo>
                    <a:pt x="4984" y="2660"/>
                  </a:lnTo>
                  <a:lnTo>
                    <a:pt x="4613" y="2256"/>
                  </a:lnTo>
                  <a:lnTo>
                    <a:pt x="4142" y="1718"/>
                  </a:lnTo>
                  <a:lnTo>
                    <a:pt x="3974" y="1516"/>
                  </a:lnTo>
                  <a:lnTo>
                    <a:pt x="3873" y="1415"/>
                  </a:lnTo>
                  <a:lnTo>
                    <a:pt x="3704" y="1347"/>
                  </a:lnTo>
                  <a:close/>
                  <a:moveTo>
                    <a:pt x="270" y="1280"/>
                  </a:moveTo>
                  <a:lnTo>
                    <a:pt x="539" y="1347"/>
                  </a:lnTo>
                  <a:lnTo>
                    <a:pt x="809" y="1381"/>
                  </a:lnTo>
                  <a:lnTo>
                    <a:pt x="1347" y="1415"/>
                  </a:lnTo>
                  <a:lnTo>
                    <a:pt x="1920" y="1415"/>
                  </a:lnTo>
                  <a:lnTo>
                    <a:pt x="2425" y="1381"/>
                  </a:lnTo>
                  <a:lnTo>
                    <a:pt x="3098" y="1347"/>
                  </a:lnTo>
                  <a:lnTo>
                    <a:pt x="3704" y="1347"/>
                  </a:lnTo>
                  <a:lnTo>
                    <a:pt x="3704" y="1381"/>
                  </a:lnTo>
                  <a:lnTo>
                    <a:pt x="3738" y="1482"/>
                  </a:lnTo>
                  <a:lnTo>
                    <a:pt x="3805" y="1617"/>
                  </a:lnTo>
                  <a:lnTo>
                    <a:pt x="3974" y="1886"/>
                  </a:lnTo>
                  <a:lnTo>
                    <a:pt x="4378" y="2290"/>
                  </a:lnTo>
                  <a:lnTo>
                    <a:pt x="4782" y="2829"/>
                  </a:lnTo>
                  <a:lnTo>
                    <a:pt x="5017" y="3098"/>
                  </a:lnTo>
                  <a:lnTo>
                    <a:pt x="5118" y="3199"/>
                  </a:lnTo>
                  <a:lnTo>
                    <a:pt x="5253" y="3266"/>
                  </a:lnTo>
                  <a:lnTo>
                    <a:pt x="5017" y="3704"/>
                  </a:lnTo>
                  <a:lnTo>
                    <a:pt x="4714" y="4108"/>
                  </a:lnTo>
                  <a:lnTo>
                    <a:pt x="4512" y="4344"/>
                  </a:lnTo>
                  <a:lnTo>
                    <a:pt x="4310" y="4512"/>
                  </a:lnTo>
                  <a:lnTo>
                    <a:pt x="4075" y="4647"/>
                  </a:lnTo>
                  <a:lnTo>
                    <a:pt x="3839" y="4748"/>
                  </a:lnTo>
                  <a:lnTo>
                    <a:pt x="3603" y="4815"/>
                  </a:lnTo>
                  <a:lnTo>
                    <a:pt x="3334" y="4849"/>
                  </a:lnTo>
                  <a:lnTo>
                    <a:pt x="3064" y="4849"/>
                  </a:lnTo>
                  <a:lnTo>
                    <a:pt x="2761" y="4815"/>
                  </a:lnTo>
                  <a:lnTo>
                    <a:pt x="2324" y="4714"/>
                  </a:lnTo>
                  <a:lnTo>
                    <a:pt x="1920" y="4613"/>
                  </a:lnTo>
                  <a:lnTo>
                    <a:pt x="1516" y="4445"/>
                  </a:lnTo>
                  <a:lnTo>
                    <a:pt x="1145" y="4243"/>
                  </a:lnTo>
                  <a:lnTo>
                    <a:pt x="910" y="4074"/>
                  </a:lnTo>
                  <a:lnTo>
                    <a:pt x="708" y="3872"/>
                  </a:lnTo>
                  <a:lnTo>
                    <a:pt x="539" y="3603"/>
                  </a:lnTo>
                  <a:lnTo>
                    <a:pt x="438" y="3334"/>
                  </a:lnTo>
                  <a:lnTo>
                    <a:pt x="337" y="3064"/>
                  </a:lnTo>
                  <a:lnTo>
                    <a:pt x="304" y="2761"/>
                  </a:lnTo>
                  <a:lnTo>
                    <a:pt x="203" y="2189"/>
                  </a:lnTo>
                  <a:lnTo>
                    <a:pt x="203" y="1953"/>
                  </a:lnTo>
                  <a:lnTo>
                    <a:pt x="203" y="1718"/>
                  </a:lnTo>
                  <a:lnTo>
                    <a:pt x="236" y="1482"/>
                  </a:lnTo>
                  <a:lnTo>
                    <a:pt x="270" y="1280"/>
                  </a:lnTo>
                  <a:close/>
                  <a:moveTo>
                    <a:pt x="1684" y="0"/>
                  </a:moveTo>
                  <a:lnTo>
                    <a:pt x="1347" y="34"/>
                  </a:lnTo>
                  <a:lnTo>
                    <a:pt x="1011" y="101"/>
                  </a:lnTo>
                  <a:lnTo>
                    <a:pt x="708" y="236"/>
                  </a:lnTo>
                  <a:lnTo>
                    <a:pt x="405" y="371"/>
                  </a:lnTo>
                  <a:lnTo>
                    <a:pt x="371" y="438"/>
                  </a:lnTo>
                  <a:lnTo>
                    <a:pt x="371" y="472"/>
                  </a:lnTo>
                  <a:lnTo>
                    <a:pt x="405" y="539"/>
                  </a:lnTo>
                  <a:lnTo>
                    <a:pt x="438" y="573"/>
                  </a:lnTo>
                  <a:lnTo>
                    <a:pt x="304" y="708"/>
                  </a:lnTo>
                  <a:lnTo>
                    <a:pt x="203" y="910"/>
                  </a:lnTo>
                  <a:lnTo>
                    <a:pt x="102" y="1112"/>
                  </a:lnTo>
                  <a:lnTo>
                    <a:pt x="34" y="1314"/>
                  </a:lnTo>
                  <a:lnTo>
                    <a:pt x="1" y="1549"/>
                  </a:lnTo>
                  <a:lnTo>
                    <a:pt x="1" y="1819"/>
                  </a:lnTo>
                  <a:lnTo>
                    <a:pt x="1" y="2324"/>
                  </a:lnTo>
                  <a:lnTo>
                    <a:pt x="68" y="2829"/>
                  </a:lnTo>
                  <a:lnTo>
                    <a:pt x="203" y="3300"/>
                  </a:lnTo>
                  <a:lnTo>
                    <a:pt x="371" y="3704"/>
                  </a:lnTo>
                  <a:lnTo>
                    <a:pt x="573" y="4041"/>
                  </a:lnTo>
                  <a:lnTo>
                    <a:pt x="741" y="4209"/>
                  </a:lnTo>
                  <a:lnTo>
                    <a:pt x="943" y="4377"/>
                  </a:lnTo>
                  <a:lnTo>
                    <a:pt x="1145" y="4512"/>
                  </a:lnTo>
                  <a:lnTo>
                    <a:pt x="1347" y="4613"/>
                  </a:lnTo>
                  <a:lnTo>
                    <a:pt x="1819" y="4781"/>
                  </a:lnTo>
                  <a:lnTo>
                    <a:pt x="2290" y="4916"/>
                  </a:lnTo>
                  <a:lnTo>
                    <a:pt x="2829" y="5017"/>
                  </a:lnTo>
                  <a:lnTo>
                    <a:pt x="3098" y="5051"/>
                  </a:lnTo>
                  <a:lnTo>
                    <a:pt x="3367" y="5051"/>
                  </a:lnTo>
                  <a:lnTo>
                    <a:pt x="3637" y="5017"/>
                  </a:lnTo>
                  <a:lnTo>
                    <a:pt x="3906" y="4950"/>
                  </a:lnTo>
                  <a:lnTo>
                    <a:pt x="4142" y="4849"/>
                  </a:lnTo>
                  <a:lnTo>
                    <a:pt x="4411" y="4680"/>
                  </a:lnTo>
                  <a:lnTo>
                    <a:pt x="4782" y="4310"/>
                  </a:lnTo>
                  <a:lnTo>
                    <a:pt x="5152" y="3872"/>
                  </a:lnTo>
                  <a:lnTo>
                    <a:pt x="5320" y="3637"/>
                  </a:lnTo>
                  <a:lnTo>
                    <a:pt x="5455" y="3401"/>
                  </a:lnTo>
                  <a:lnTo>
                    <a:pt x="5556" y="3132"/>
                  </a:lnTo>
                  <a:lnTo>
                    <a:pt x="5657" y="2896"/>
                  </a:lnTo>
                  <a:lnTo>
                    <a:pt x="5724" y="2627"/>
                  </a:lnTo>
                  <a:lnTo>
                    <a:pt x="5758" y="2357"/>
                  </a:lnTo>
                  <a:lnTo>
                    <a:pt x="5758" y="2088"/>
                  </a:lnTo>
                  <a:lnTo>
                    <a:pt x="5724" y="1819"/>
                  </a:lnTo>
                  <a:lnTo>
                    <a:pt x="5657" y="1583"/>
                  </a:lnTo>
                  <a:lnTo>
                    <a:pt x="5556" y="1347"/>
                  </a:lnTo>
                  <a:lnTo>
                    <a:pt x="5421" y="1112"/>
                  </a:lnTo>
                  <a:lnTo>
                    <a:pt x="5219" y="876"/>
                  </a:lnTo>
                  <a:lnTo>
                    <a:pt x="4984" y="674"/>
                  </a:lnTo>
                  <a:lnTo>
                    <a:pt x="4748" y="505"/>
                  </a:lnTo>
                  <a:lnTo>
                    <a:pt x="4479" y="371"/>
                  </a:lnTo>
                  <a:lnTo>
                    <a:pt x="4176" y="270"/>
                  </a:lnTo>
                  <a:lnTo>
                    <a:pt x="3906" y="202"/>
                  </a:lnTo>
                  <a:lnTo>
                    <a:pt x="3603" y="135"/>
                  </a:lnTo>
                  <a:lnTo>
                    <a:pt x="2997" y="68"/>
                  </a:lnTo>
                  <a:lnTo>
                    <a:pt x="232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98" name="Google Shape;698;p18"/>
            <p:cNvSpPr/>
            <p:nvPr/>
          </p:nvSpPr>
          <p:spPr>
            <a:xfrm>
              <a:off x="-7997" y="4735032"/>
              <a:ext cx="375752" cy="102888"/>
            </a:xfrm>
            <a:custGeom>
              <a:avLst/>
              <a:gdLst/>
              <a:ahLst/>
              <a:cxnLst/>
              <a:rect l="l" t="t" r="r" b="b"/>
              <a:pathLst>
                <a:path w="5657" h="1549" extrusionOk="0">
                  <a:moveTo>
                    <a:pt x="5623" y="0"/>
                  </a:moveTo>
                  <a:lnTo>
                    <a:pt x="4512" y="269"/>
                  </a:lnTo>
                  <a:lnTo>
                    <a:pt x="3400" y="572"/>
                  </a:lnTo>
                  <a:lnTo>
                    <a:pt x="2289" y="875"/>
                  </a:lnTo>
                  <a:lnTo>
                    <a:pt x="1178" y="1145"/>
                  </a:lnTo>
                  <a:lnTo>
                    <a:pt x="606" y="1246"/>
                  </a:lnTo>
                  <a:lnTo>
                    <a:pt x="0" y="1347"/>
                  </a:lnTo>
                  <a:lnTo>
                    <a:pt x="0" y="1549"/>
                  </a:lnTo>
                  <a:lnTo>
                    <a:pt x="1246" y="1347"/>
                  </a:lnTo>
                  <a:lnTo>
                    <a:pt x="2357" y="1111"/>
                  </a:lnTo>
                  <a:lnTo>
                    <a:pt x="3468" y="808"/>
                  </a:lnTo>
                  <a:lnTo>
                    <a:pt x="4579" y="471"/>
                  </a:lnTo>
                  <a:lnTo>
                    <a:pt x="5656" y="34"/>
                  </a:lnTo>
                  <a:lnTo>
                    <a:pt x="56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699" name="Google Shape;699;p18"/>
            <p:cNvSpPr/>
            <p:nvPr/>
          </p:nvSpPr>
          <p:spPr>
            <a:xfrm>
              <a:off x="-7997" y="3985853"/>
              <a:ext cx="216936" cy="73862"/>
            </a:xfrm>
            <a:custGeom>
              <a:avLst/>
              <a:gdLst/>
              <a:ahLst/>
              <a:cxnLst/>
              <a:rect l="l" t="t" r="r" b="b"/>
              <a:pathLst>
                <a:path w="3266" h="1112" extrusionOk="0">
                  <a:moveTo>
                    <a:pt x="3030" y="0"/>
                  </a:moveTo>
                  <a:lnTo>
                    <a:pt x="2794" y="34"/>
                  </a:lnTo>
                  <a:lnTo>
                    <a:pt x="1986" y="236"/>
                  </a:lnTo>
                  <a:lnTo>
                    <a:pt x="1178" y="472"/>
                  </a:lnTo>
                  <a:lnTo>
                    <a:pt x="640" y="606"/>
                  </a:lnTo>
                  <a:lnTo>
                    <a:pt x="0" y="741"/>
                  </a:lnTo>
                  <a:lnTo>
                    <a:pt x="0" y="1111"/>
                  </a:lnTo>
                  <a:lnTo>
                    <a:pt x="774" y="876"/>
                  </a:lnTo>
                  <a:lnTo>
                    <a:pt x="1953" y="539"/>
                  </a:lnTo>
                  <a:lnTo>
                    <a:pt x="2592" y="404"/>
                  </a:lnTo>
                  <a:lnTo>
                    <a:pt x="2929" y="303"/>
                  </a:lnTo>
                  <a:lnTo>
                    <a:pt x="3030" y="236"/>
                  </a:lnTo>
                  <a:lnTo>
                    <a:pt x="3131" y="135"/>
                  </a:lnTo>
                  <a:lnTo>
                    <a:pt x="3131" y="135"/>
                  </a:lnTo>
                  <a:lnTo>
                    <a:pt x="3097" y="202"/>
                  </a:lnTo>
                  <a:lnTo>
                    <a:pt x="3131" y="236"/>
                  </a:lnTo>
                  <a:lnTo>
                    <a:pt x="3232" y="236"/>
                  </a:lnTo>
                  <a:lnTo>
                    <a:pt x="3266" y="169"/>
                  </a:lnTo>
                  <a:lnTo>
                    <a:pt x="3266" y="135"/>
                  </a:lnTo>
                  <a:lnTo>
                    <a:pt x="3266" y="68"/>
                  </a:lnTo>
                  <a:lnTo>
                    <a:pt x="316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00" name="Google Shape;700;p18"/>
            <p:cNvSpPr/>
            <p:nvPr/>
          </p:nvSpPr>
          <p:spPr>
            <a:xfrm>
              <a:off x="-7997" y="4424175"/>
              <a:ext cx="324275" cy="93988"/>
            </a:xfrm>
            <a:custGeom>
              <a:avLst/>
              <a:gdLst/>
              <a:ahLst/>
              <a:cxnLst/>
              <a:rect l="l" t="t" r="r" b="b"/>
              <a:pathLst>
                <a:path w="4882" h="1415" extrusionOk="0">
                  <a:moveTo>
                    <a:pt x="4848" y="0"/>
                  </a:moveTo>
                  <a:lnTo>
                    <a:pt x="4411" y="168"/>
                  </a:lnTo>
                  <a:lnTo>
                    <a:pt x="3939" y="303"/>
                  </a:lnTo>
                  <a:lnTo>
                    <a:pt x="3030" y="505"/>
                  </a:lnTo>
                  <a:lnTo>
                    <a:pt x="2087" y="674"/>
                  </a:lnTo>
                  <a:lnTo>
                    <a:pt x="1178" y="842"/>
                  </a:lnTo>
                  <a:lnTo>
                    <a:pt x="0" y="1145"/>
                  </a:lnTo>
                  <a:lnTo>
                    <a:pt x="0" y="1414"/>
                  </a:lnTo>
                  <a:lnTo>
                    <a:pt x="741" y="1212"/>
                  </a:lnTo>
                  <a:lnTo>
                    <a:pt x="1481" y="1010"/>
                  </a:lnTo>
                  <a:lnTo>
                    <a:pt x="2357" y="842"/>
                  </a:lnTo>
                  <a:lnTo>
                    <a:pt x="3232" y="674"/>
                  </a:lnTo>
                  <a:lnTo>
                    <a:pt x="3636" y="573"/>
                  </a:lnTo>
                  <a:lnTo>
                    <a:pt x="4074" y="438"/>
                  </a:lnTo>
                  <a:lnTo>
                    <a:pt x="4478" y="269"/>
                  </a:lnTo>
                  <a:lnTo>
                    <a:pt x="4848" y="34"/>
                  </a:lnTo>
                  <a:lnTo>
                    <a:pt x="4882" y="34"/>
                  </a:lnTo>
                  <a:lnTo>
                    <a:pt x="484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01" name="Google Shape;701;p18"/>
            <p:cNvSpPr/>
            <p:nvPr/>
          </p:nvSpPr>
          <p:spPr>
            <a:xfrm>
              <a:off x="-7997" y="4030555"/>
              <a:ext cx="216936" cy="67153"/>
            </a:xfrm>
            <a:custGeom>
              <a:avLst/>
              <a:gdLst/>
              <a:ahLst/>
              <a:cxnLst/>
              <a:rect l="l" t="t" r="r" b="b"/>
              <a:pathLst>
                <a:path w="3266" h="1011" extrusionOk="0">
                  <a:moveTo>
                    <a:pt x="3266" y="1"/>
                  </a:moveTo>
                  <a:lnTo>
                    <a:pt x="2929" y="135"/>
                  </a:lnTo>
                  <a:lnTo>
                    <a:pt x="2592" y="270"/>
                  </a:lnTo>
                  <a:lnTo>
                    <a:pt x="2256" y="337"/>
                  </a:lnTo>
                  <a:lnTo>
                    <a:pt x="1919" y="438"/>
                  </a:lnTo>
                  <a:lnTo>
                    <a:pt x="1212" y="539"/>
                  </a:lnTo>
                  <a:lnTo>
                    <a:pt x="505" y="640"/>
                  </a:lnTo>
                  <a:lnTo>
                    <a:pt x="0" y="775"/>
                  </a:lnTo>
                  <a:lnTo>
                    <a:pt x="0" y="1011"/>
                  </a:lnTo>
                  <a:lnTo>
                    <a:pt x="370" y="910"/>
                  </a:lnTo>
                  <a:lnTo>
                    <a:pt x="774" y="809"/>
                  </a:lnTo>
                  <a:lnTo>
                    <a:pt x="1448" y="674"/>
                  </a:lnTo>
                  <a:lnTo>
                    <a:pt x="2087" y="539"/>
                  </a:lnTo>
                  <a:lnTo>
                    <a:pt x="2390" y="438"/>
                  </a:lnTo>
                  <a:lnTo>
                    <a:pt x="2693" y="337"/>
                  </a:lnTo>
                  <a:lnTo>
                    <a:pt x="2963" y="203"/>
                  </a:lnTo>
                  <a:lnTo>
                    <a:pt x="326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02" name="Google Shape;702;p18"/>
            <p:cNvSpPr/>
            <p:nvPr/>
          </p:nvSpPr>
          <p:spPr>
            <a:xfrm>
              <a:off x="-7997" y="4126735"/>
              <a:ext cx="239320" cy="73862"/>
            </a:xfrm>
            <a:custGeom>
              <a:avLst/>
              <a:gdLst/>
              <a:ahLst/>
              <a:cxnLst/>
              <a:rect l="l" t="t" r="r" b="b"/>
              <a:pathLst>
                <a:path w="3603" h="1112" extrusionOk="0">
                  <a:moveTo>
                    <a:pt x="3569" y="0"/>
                  </a:moveTo>
                  <a:lnTo>
                    <a:pt x="2020" y="505"/>
                  </a:lnTo>
                  <a:lnTo>
                    <a:pt x="1246" y="707"/>
                  </a:lnTo>
                  <a:lnTo>
                    <a:pt x="438" y="909"/>
                  </a:lnTo>
                  <a:lnTo>
                    <a:pt x="0" y="943"/>
                  </a:lnTo>
                  <a:lnTo>
                    <a:pt x="0" y="1111"/>
                  </a:lnTo>
                  <a:lnTo>
                    <a:pt x="741" y="1010"/>
                  </a:lnTo>
                  <a:lnTo>
                    <a:pt x="1481" y="842"/>
                  </a:lnTo>
                  <a:lnTo>
                    <a:pt x="2188" y="606"/>
                  </a:lnTo>
                  <a:lnTo>
                    <a:pt x="2895" y="337"/>
                  </a:lnTo>
                  <a:lnTo>
                    <a:pt x="3602" y="34"/>
                  </a:lnTo>
                  <a:lnTo>
                    <a:pt x="36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03" name="Google Shape;703;p18"/>
            <p:cNvSpPr/>
            <p:nvPr/>
          </p:nvSpPr>
          <p:spPr>
            <a:xfrm>
              <a:off x="-7997" y="4310127"/>
              <a:ext cx="143140" cy="53736"/>
            </a:xfrm>
            <a:custGeom>
              <a:avLst/>
              <a:gdLst/>
              <a:ahLst/>
              <a:cxnLst/>
              <a:rect l="l" t="t" r="r" b="b"/>
              <a:pathLst>
                <a:path w="2155" h="809" extrusionOk="0">
                  <a:moveTo>
                    <a:pt x="2121" y="0"/>
                  </a:moveTo>
                  <a:lnTo>
                    <a:pt x="1582" y="236"/>
                  </a:lnTo>
                  <a:lnTo>
                    <a:pt x="1077" y="370"/>
                  </a:lnTo>
                  <a:lnTo>
                    <a:pt x="539" y="505"/>
                  </a:lnTo>
                  <a:lnTo>
                    <a:pt x="0" y="640"/>
                  </a:lnTo>
                  <a:lnTo>
                    <a:pt x="0" y="808"/>
                  </a:lnTo>
                  <a:lnTo>
                    <a:pt x="572" y="707"/>
                  </a:lnTo>
                  <a:lnTo>
                    <a:pt x="1111" y="539"/>
                  </a:lnTo>
                  <a:lnTo>
                    <a:pt x="1380" y="471"/>
                  </a:lnTo>
                  <a:lnTo>
                    <a:pt x="1650" y="337"/>
                  </a:lnTo>
                  <a:lnTo>
                    <a:pt x="1885" y="202"/>
                  </a:lnTo>
                  <a:lnTo>
                    <a:pt x="2155" y="67"/>
                  </a:lnTo>
                  <a:lnTo>
                    <a:pt x="2155"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04" name="Google Shape;704;p18"/>
            <p:cNvSpPr/>
            <p:nvPr/>
          </p:nvSpPr>
          <p:spPr>
            <a:xfrm>
              <a:off x="-7997" y="4075257"/>
              <a:ext cx="248287" cy="91796"/>
            </a:xfrm>
            <a:custGeom>
              <a:avLst/>
              <a:gdLst/>
              <a:ahLst/>
              <a:cxnLst/>
              <a:rect l="l" t="t" r="r" b="b"/>
              <a:pathLst>
                <a:path w="3738" h="1382" extrusionOk="0">
                  <a:moveTo>
                    <a:pt x="3670" y="1"/>
                  </a:moveTo>
                  <a:lnTo>
                    <a:pt x="0" y="1078"/>
                  </a:lnTo>
                  <a:lnTo>
                    <a:pt x="0" y="1381"/>
                  </a:lnTo>
                  <a:lnTo>
                    <a:pt x="976" y="1146"/>
                  </a:lnTo>
                  <a:lnTo>
                    <a:pt x="1919" y="843"/>
                  </a:lnTo>
                  <a:lnTo>
                    <a:pt x="2828" y="506"/>
                  </a:lnTo>
                  <a:lnTo>
                    <a:pt x="3266" y="304"/>
                  </a:lnTo>
                  <a:lnTo>
                    <a:pt x="3703" y="102"/>
                  </a:lnTo>
                  <a:lnTo>
                    <a:pt x="3737" y="68"/>
                  </a:lnTo>
                  <a:lnTo>
                    <a:pt x="3737" y="35"/>
                  </a:lnTo>
                  <a:lnTo>
                    <a:pt x="37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05" name="Google Shape;705;p18"/>
            <p:cNvSpPr/>
            <p:nvPr/>
          </p:nvSpPr>
          <p:spPr>
            <a:xfrm>
              <a:off x="381106" y="3464768"/>
              <a:ext cx="715702" cy="201327"/>
            </a:xfrm>
            <a:custGeom>
              <a:avLst/>
              <a:gdLst/>
              <a:ahLst/>
              <a:cxnLst/>
              <a:rect l="l" t="t" r="r" b="b"/>
              <a:pathLst>
                <a:path w="10775" h="3031" extrusionOk="0">
                  <a:moveTo>
                    <a:pt x="10673" y="1"/>
                  </a:moveTo>
                  <a:lnTo>
                    <a:pt x="5320" y="1448"/>
                  </a:lnTo>
                  <a:lnTo>
                    <a:pt x="2525" y="2223"/>
                  </a:lnTo>
                  <a:lnTo>
                    <a:pt x="1246" y="2559"/>
                  </a:lnTo>
                  <a:lnTo>
                    <a:pt x="606" y="2761"/>
                  </a:lnTo>
                  <a:lnTo>
                    <a:pt x="303" y="2862"/>
                  </a:lnTo>
                  <a:lnTo>
                    <a:pt x="0" y="2997"/>
                  </a:lnTo>
                  <a:lnTo>
                    <a:pt x="0" y="3031"/>
                  </a:lnTo>
                  <a:lnTo>
                    <a:pt x="573" y="2930"/>
                  </a:lnTo>
                  <a:lnTo>
                    <a:pt x="1179" y="2795"/>
                  </a:lnTo>
                  <a:lnTo>
                    <a:pt x="2323" y="2458"/>
                  </a:lnTo>
                  <a:lnTo>
                    <a:pt x="5118" y="1684"/>
                  </a:lnTo>
                  <a:lnTo>
                    <a:pt x="10740" y="169"/>
                  </a:lnTo>
                  <a:lnTo>
                    <a:pt x="10774" y="102"/>
                  </a:lnTo>
                  <a:lnTo>
                    <a:pt x="10774" y="68"/>
                  </a:lnTo>
                  <a:lnTo>
                    <a:pt x="107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06" name="Google Shape;706;p18"/>
            <p:cNvSpPr/>
            <p:nvPr/>
          </p:nvSpPr>
          <p:spPr>
            <a:xfrm>
              <a:off x="1067649" y="4327995"/>
              <a:ext cx="51477" cy="26901"/>
            </a:xfrm>
            <a:custGeom>
              <a:avLst/>
              <a:gdLst/>
              <a:ahLst/>
              <a:cxnLst/>
              <a:rect l="l" t="t" r="r" b="b"/>
              <a:pathLst>
                <a:path w="775" h="405" extrusionOk="0">
                  <a:moveTo>
                    <a:pt x="135" y="0"/>
                  </a:moveTo>
                  <a:lnTo>
                    <a:pt x="34" y="34"/>
                  </a:lnTo>
                  <a:lnTo>
                    <a:pt x="0" y="135"/>
                  </a:lnTo>
                  <a:lnTo>
                    <a:pt x="0" y="202"/>
                  </a:lnTo>
                  <a:lnTo>
                    <a:pt x="34" y="236"/>
                  </a:lnTo>
                  <a:lnTo>
                    <a:pt x="68" y="270"/>
                  </a:lnTo>
                  <a:lnTo>
                    <a:pt x="303" y="270"/>
                  </a:lnTo>
                  <a:lnTo>
                    <a:pt x="404" y="337"/>
                  </a:lnTo>
                  <a:lnTo>
                    <a:pt x="505" y="404"/>
                  </a:lnTo>
                  <a:lnTo>
                    <a:pt x="606" y="404"/>
                  </a:lnTo>
                  <a:lnTo>
                    <a:pt x="741" y="337"/>
                  </a:lnTo>
                  <a:lnTo>
                    <a:pt x="741" y="303"/>
                  </a:lnTo>
                  <a:lnTo>
                    <a:pt x="775" y="270"/>
                  </a:lnTo>
                  <a:lnTo>
                    <a:pt x="741" y="169"/>
                  </a:lnTo>
                  <a:lnTo>
                    <a:pt x="674" y="101"/>
                  </a:lnTo>
                  <a:lnTo>
                    <a:pt x="606" y="101"/>
                  </a:lnTo>
                  <a:lnTo>
                    <a:pt x="573" y="135"/>
                  </a:lnTo>
                  <a:lnTo>
                    <a:pt x="505" y="68"/>
                  </a:lnTo>
                  <a:lnTo>
                    <a:pt x="4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07" name="Google Shape;707;p18"/>
            <p:cNvSpPr/>
            <p:nvPr/>
          </p:nvSpPr>
          <p:spPr>
            <a:xfrm>
              <a:off x="2042664" y="4482294"/>
              <a:ext cx="64895" cy="24643"/>
            </a:xfrm>
            <a:custGeom>
              <a:avLst/>
              <a:gdLst/>
              <a:ahLst/>
              <a:cxnLst/>
              <a:rect l="l" t="t" r="r" b="b"/>
              <a:pathLst>
                <a:path w="977" h="371" extrusionOk="0">
                  <a:moveTo>
                    <a:pt x="236" y="1"/>
                  </a:moveTo>
                  <a:lnTo>
                    <a:pt x="135" y="34"/>
                  </a:lnTo>
                  <a:lnTo>
                    <a:pt x="34" y="102"/>
                  </a:lnTo>
                  <a:lnTo>
                    <a:pt x="1" y="102"/>
                  </a:lnTo>
                  <a:lnTo>
                    <a:pt x="1" y="135"/>
                  </a:lnTo>
                  <a:lnTo>
                    <a:pt x="1" y="169"/>
                  </a:lnTo>
                  <a:lnTo>
                    <a:pt x="34" y="203"/>
                  </a:lnTo>
                  <a:lnTo>
                    <a:pt x="203" y="236"/>
                  </a:lnTo>
                  <a:lnTo>
                    <a:pt x="371" y="270"/>
                  </a:lnTo>
                  <a:lnTo>
                    <a:pt x="607" y="304"/>
                  </a:lnTo>
                  <a:lnTo>
                    <a:pt x="809" y="371"/>
                  </a:lnTo>
                  <a:lnTo>
                    <a:pt x="910" y="371"/>
                  </a:lnTo>
                  <a:lnTo>
                    <a:pt x="977" y="304"/>
                  </a:lnTo>
                  <a:lnTo>
                    <a:pt x="977" y="203"/>
                  </a:lnTo>
                  <a:lnTo>
                    <a:pt x="910" y="135"/>
                  </a:lnTo>
                  <a:lnTo>
                    <a:pt x="708"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08" name="Google Shape;708;p18"/>
            <p:cNvSpPr/>
            <p:nvPr/>
          </p:nvSpPr>
          <p:spPr>
            <a:xfrm>
              <a:off x="-7997" y="3247832"/>
              <a:ext cx="2193869" cy="2010543"/>
            </a:xfrm>
            <a:custGeom>
              <a:avLst/>
              <a:gdLst/>
              <a:ahLst/>
              <a:cxnLst/>
              <a:rect l="l" t="t" r="r" b="b"/>
              <a:pathLst>
                <a:path w="33029" h="30269" extrusionOk="0">
                  <a:moveTo>
                    <a:pt x="18484" y="16498"/>
                  </a:moveTo>
                  <a:lnTo>
                    <a:pt x="18080" y="16700"/>
                  </a:lnTo>
                  <a:lnTo>
                    <a:pt x="17777" y="16868"/>
                  </a:lnTo>
                  <a:lnTo>
                    <a:pt x="17642" y="16969"/>
                  </a:lnTo>
                  <a:lnTo>
                    <a:pt x="17507" y="17104"/>
                  </a:lnTo>
                  <a:lnTo>
                    <a:pt x="17642" y="16868"/>
                  </a:lnTo>
                  <a:lnTo>
                    <a:pt x="17844" y="16633"/>
                  </a:lnTo>
                  <a:lnTo>
                    <a:pt x="18181" y="16565"/>
                  </a:lnTo>
                  <a:lnTo>
                    <a:pt x="18484" y="16498"/>
                  </a:lnTo>
                  <a:close/>
                  <a:moveTo>
                    <a:pt x="19022" y="16464"/>
                  </a:moveTo>
                  <a:lnTo>
                    <a:pt x="19325" y="16498"/>
                  </a:lnTo>
                  <a:lnTo>
                    <a:pt x="19628" y="16532"/>
                  </a:lnTo>
                  <a:lnTo>
                    <a:pt x="20234" y="16633"/>
                  </a:lnTo>
                  <a:lnTo>
                    <a:pt x="20841" y="16835"/>
                  </a:lnTo>
                  <a:lnTo>
                    <a:pt x="21413" y="17037"/>
                  </a:lnTo>
                  <a:lnTo>
                    <a:pt x="21682" y="17104"/>
                  </a:lnTo>
                  <a:lnTo>
                    <a:pt x="21918" y="17205"/>
                  </a:lnTo>
                  <a:lnTo>
                    <a:pt x="22120" y="17373"/>
                  </a:lnTo>
                  <a:lnTo>
                    <a:pt x="22322" y="17542"/>
                  </a:lnTo>
                  <a:lnTo>
                    <a:pt x="22389" y="17744"/>
                  </a:lnTo>
                  <a:lnTo>
                    <a:pt x="22457" y="17912"/>
                  </a:lnTo>
                  <a:lnTo>
                    <a:pt x="22423" y="17912"/>
                  </a:lnTo>
                  <a:lnTo>
                    <a:pt x="21952" y="17878"/>
                  </a:lnTo>
                  <a:lnTo>
                    <a:pt x="21480" y="17777"/>
                  </a:lnTo>
                  <a:lnTo>
                    <a:pt x="20975" y="17676"/>
                  </a:lnTo>
                  <a:lnTo>
                    <a:pt x="20538" y="17575"/>
                  </a:lnTo>
                  <a:lnTo>
                    <a:pt x="19830" y="17373"/>
                  </a:lnTo>
                  <a:lnTo>
                    <a:pt x="19494" y="17306"/>
                  </a:lnTo>
                  <a:lnTo>
                    <a:pt x="19157" y="17272"/>
                  </a:lnTo>
                  <a:lnTo>
                    <a:pt x="18888" y="17272"/>
                  </a:lnTo>
                  <a:lnTo>
                    <a:pt x="18618" y="17373"/>
                  </a:lnTo>
                  <a:lnTo>
                    <a:pt x="18383" y="17474"/>
                  </a:lnTo>
                  <a:lnTo>
                    <a:pt x="18147" y="17643"/>
                  </a:lnTo>
                  <a:lnTo>
                    <a:pt x="17911" y="17811"/>
                  </a:lnTo>
                  <a:lnTo>
                    <a:pt x="17709" y="18013"/>
                  </a:lnTo>
                  <a:lnTo>
                    <a:pt x="17373" y="18417"/>
                  </a:lnTo>
                  <a:lnTo>
                    <a:pt x="17373" y="18316"/>
                  </a:lnTo>
                  <a:lnTo>
                    <a:pt x="17339" y="18013"/>
                  </a:lnTo>
                  <a:lnTo>
                    <a:pt x="17339" y="17777"/>
                  </a:lnTo>
                  <a:lnTo>
                    <a:pt x="17373" y="17508"/>
                  </a:lnTo>
                  <a:lnTo>
                    <a:pt x="17440" y="17272"/>
                  </a:lnTo>
                  <a:lnTo>
                    <a:pt x="17608" y="17205"/>
                  </a:lnTo>
                  <a:lnTo>
                    <a:pt x="17810" y="17104"/>
                  </a:lnTo>
                  <a:lnTo>
                    <a:pt x="18147" y="16868"/>
                  </a:lnTo>
                  <a:lnTo>
                    <a:pt x="18585" y="16666"/>
                  </a:lnTo>
                  <a:lnTo>
                    <a:pt x="19022" y="16464"/>
                  </a:lnTo>
                  <a:close/>
                  <a:moveTo>
                    <a:pt x="23803" y="18047"/>
                  </a:moveTo>
                  <a:lnTo>
                    <a:pt x="24039" y="18081"/>
                  </a:lnTo>
                  <a:lnTo>
                    <a:pt x="24207" y="18148"/>
                  </a:lnTo>
                  <a:lnTo>
                    <a:pt x="24376" y="18249"/>
                  </a:lnTo>
                  <a:lnTo>
                    <a:pt x="24510" y="18384"/>
                  </a:lnTo>
                  <a:lnTo>
                    <a:pt x="24510" y="18451"/>
                  </a:lnTo>
                  <a:lnTo>
                    <a:pt x="23467" y="18249"/>
                  </a:lnTo>
                  <a:lnTo>
                    <a:pt x="23500" y="18114"/>
                  </a:lnTo>
                  <a:lnTo>
                    <a:pt x="23669" y="18081"/>
                  </a:lnTo>
                  <a:lnTo>
                    <a:pt x="23803" y="18047"/>
                  </a:lnTo>
                  <a:close/>
                  <a:moveTo>
                    <a:pt x="16363" y="17609"/>
                  </a:moveTo>
                  <a:lnTo>
                    <a:pt x="16396" y="18316"/>
                  </a:lnTo>
                  <a:lnTo>
                    <a:pt x="16497" y="18990"/>
                  </a:lnTo>
                  <a:lnTo>
                    <a:pt x="15925" y="19259"/>
                  </a:lnTo>
                  <a:lnTo>
                    <a:pt x="15656" y="19326"/>
                  </a:lnTo>
                  <a:lnTo>
                    <a:pt x="15487" y="19360"/>
                  </a:lnTo>
                  <a:lnTo>
                    <a:pt x="15353" y="19326"/>
                  </a:lnTo>
                  <a:lnTo>
                    <a:pt x="15184" y="19259"/>
                  </a:lnTo>
                  <a:lnTo>
                    <a:pt x="14982" y="19158"/>
                  </a:lnTo>
                  <a:lnTo>
                    <a:pt x="14679" y="18889"/>
                  </a:lnTo>
                  <a:lnTo>
                    <a:pt x="14545" y="18720"/>
                  </a:lnTo>
                  <a:lnTo>
                    <a:pt x="14477" y="18653"/>
                  </a:lnTo>
                  <a:lnTo>
                    <a:pt x="14477" y="18586"/>
                  </a:lnTo>
                  <a:lnTo>
                    <a:pt x="14477" y="18518"/>
                  </a:lnTo>
                  <a:lnTo>
                    <a:pt x="14511" y="18417"/>
                  </a:lnTo>
                  <a:lnTo>
                    <a:pt x="14545" y="18350"/>
                  </a:lnTo>
                  <a:lnTo>
                    <a:pt x="14646" y="18283"/>
                  </a:lnTo>
                  <a:lnTo>
                    <a:pt x="14848" y="18182"/>
                  </a:lnTo>
                  <a:lnTo>
                    <a:pt x="15050" y="18081"/>
                  </a:lnTo>
                  <a:lnTo>
                    <a:pt x="15521" y="17979"/>
                  </a:lnTo>
                  <a:lnTo>
                    <a:pt x="15992" y="17845"/>
                  </a:lnTo>
                  <a:lnTo>
                    <a:pt x="16194" y="17744"/>
                  </a:lnTo>
                  <a:lnTo>
                    <a:pt x="16363" y="17609"/>
                  </a:lnTo>
                  <a:close/>
                  <a:moveTo>
                    <a:pt x="19393" y="17508"/>
                  </a:moveTo>
                  <a:lnTo>
                    <a:pt x="19797" y="17542"/>
                  </a:lnTo>
                  <a:lnTo>
                    <a:pt x="21110" y="17878"/>
                  </a:lnTo>
                  <a:lnTo>
                    <a:pt x="21750" y="18013"/>
                  </a:lnTo>
                  <a:lnTo>
                    <a:pt x="22423" y="18114"/>
                  </a:lnTo>
                  <a:lnTo>
                    <a:pt x="22457" y="18114"/>
                  </a:lnTo>
                  <a:lnTo>
                    <a:pt x="22389" y="18485"/>
                  </a:lnTo>
                  <a:lnTo>
                    <a:pt x="22322" y="18821"/>
                  </a:lnTo>
                  <a:lnTo>
                    <a:pt x="22221" y="19225"/>
                  </a:lnTo>
                  <a:lnTo>
                    <a:pt x="22053" y="19596"/>
                  </a:lnTo>
                  <a:lnTo>
                    <a:pt x="21884" y="19966"/>
                  </a:lnTo>
                  <a:lnTo>
                    <a:pt x="21615" y="20303"/>
                  </a:lnTo>
                  <a:lnTo>
                    <a:pt x="21447" y="20471"/>
                  </a:lnTo>
                  <a:lnTo>
                    <a:pt x="21245" y="20606"/>
                  </a:lnTo>
                  <a:lnTo>
                    <a:pt x="21043" y="20707"/>
                  </a:lnTo>
                  <a:lnTo>
                    <a:pt x="20807" y="20774"/>
                  </a:lnTo>
                  <a:lnTo>
                    <a:pt x="20571" y="20841"/>
                  </a:lnTo>
                  <a:lnTo>
                    <a:pt x="20302" y="20875"/>
                  </a:lnTo>
                  <a:lnTo>
                    <a:pt x="19797" y="20875"/>
                  </a:lnTo>
                  <a:lnTo>
                    <a:pt x="19258" y="20808"/>
                  </a:lnTo>
                  <a:lnTo>
                    <a:pt x="18753" y="20707"/>
                  </a:lnTo>
                  <a:lnTo>
                    <a:pt x="18282" y="20572"/>
                  </a:lnTo>
                  <a:lnTo>
                    <a:pt x="17878" y="20370"/>
                  </a:lnTo>
                  <a:lnTo>
                    <a:pt x="17709" y="20235"/>
                  </a:lnTo>
                  <a:lnTo>
                    <a:pt x="17608" y="20033"/>
                  </a:lnTo>
                  <a:lnTo>
                    <a:pt x="17507" y="19831"/>
                  </a:lnTo>
                  <a:lnTo>
                    <a:pt x="17440" y="19596"/>
                  </a:lnTo>
                  <a:lnTo>
                    <a:pt x="17373" y="19057"/>
                  </a:lnTo>
                  <a:lnTo>
                    <a:pt x="17373" y="18552"/>
                  </a:lnTo>
                  <a:lnTo>
                    <a:pt x="17406" y="18552"/>
                  </a:lnTo>
                  <a:lnTo>
                    <a:pt x="17979" y="18114"/>
                  </a:lnTo>
                  <a:lnTo>
                    <a:pt x="18214" y="17912"/>
                  </a:lnTo>
                  <a:lnTo>
                    <a:pt x="18484" y="17710"/>
                  </a:lnTo>
                  <a:lnTo>
                    <a:pt x="18753" y="17575"/>
                  </a:lnTo>
                  <a:lnTo>
                    <a:pt x="19056" y="17508"/>
                  </a:lnTo>
                  <a:close/>
                  <a:moveTo>
                    <a:pt x="31412" y="19865"/>
                  </a:moveTo>
                  <a:lnTo>
                    <a:pt x="31513" y="20067"/>
                  </a:lnTo>
                  <a:lnTo>
                    <a:pt x="31715" y="20269"/>
                  </a:lnTo>
                  <a:lnTo>
                    <a:pt x="32052" y="20606"/>
                  </a:lnTo>
                  <a:lnTo>
                    <a:pt x="32456" y="21010"/>
                  </a:lnTo>
                  <a:lnTo>
                    <a:pt x="32658" y="21212"/>
                  </a:lnTo>
                  <a:lnTo>
                    <a:pt x="32860" y="21346"/>
                  </a:lnTo>
                  <a:lnTo>
                    <a:pt x="32422" y="21616"/>
                  </a:lnTo>
                  <a:lnTo>
                    <a:pt x="32187" y="21717"/>
                  </a:lnTo>
                  <a:lnTo>
                    <a:pt x="31884" y="21750"/>
                  </a:lnTo>
                  <a:lnTo>
                    <a:pt x="31715" y="21717"/>
                  </a:lnTo>
                  <a:lnTo>
                    <a:pt x="31581" y="21683"/>
                  </a:lnTo>
                  <a:lnTo>
                    <a:pt x="31446" y="21616"/>
                  </a:lnTo>
                  <a:lnTo>
                    <a:pt x="31311" y="21515"/>
                  </a:lnTo>
                  <a:lnTo>
                    <a:pt x="31076" y="21313"/>
                  </a:lnTo>
                  <a:lnTo>
                    <a:pt x="30840" y="21111"/>
                  </a:lnTo>
                  <a:lnTo>
                    <a:pt x="30806" y="21077"/>
                  </a:lnTo>
                  <a:lnTo>
                    <a:pt x="30773" y="21111"/>
                  </a:lnTo>
                  <a:lnTo>
                    <a:pt x="30773" y="21111"/>
                  </a:lnTo>
                  <a:lnTo>
                    <a:pt x="31143" y="20505"/>
                  </a:lnTo>
                  <a:lnTo>
                    <a:pt x="31412" y="19865"/>
                  </a:lnTo>
                  <a:close/>
                  <a:moveTo>
                    <a:pt x="16127" y="1381"/>
                  </a:moveTo>
                  <a:lnTo>
                    <a:pt x="16430" y="1415"/>
                  </a:lnTo>
                  <a:lnTo>
                    <a:pt x="16699" y="1448"/>
                  </a:lnTo>
                  <a:lnTo>
                    <a:pt x="16935" y="1516"/>
                  </a:lnTo>
                  <a:lnTo>
                    <a:pt x="17137" y="1617"/>
                  </a:lnTo>
                  <a:lnTo>
                    <a:pt x="17339" y="1718"/>
                  </a:lnTo>
                  <a:lnTo>
                    <a:pt x="17507" y="1886"/>
                  </a:lnTo>
                  <a:lnTo>
                    <a:pt x="17676" y="2055"/>
                  </a:lnTo>
                  <a:lnTo>
                    <a:pt x="17810" y="2257"/>
                  </a:lnTo>
                  <a:lnTo>
                    <a:pt x="18046" y="2661"/>
                  </a:lnTo>
                  <a:lnTo>
                    <a:pt x="18248" y="3132"/>
                  </a:lnTo>
                  <a:lnTo>
                    <a:pt x="18416" y="3637"/>
                  </a:lnTo>
                  <a:lnTo>
                    <a:pt x="18551" y="4142"/>
                  </a:lnTo>
                  <a:lnTo>
                    <a:pt x="19022" y="6229"/>
                  </a:lnTo>
                  <a:lnTo>
                    <a:pt x="19460" y="8317"/>
                  </a:lnTo>
                  <a:lnTo>
                    <a:pt x="19898" y="10303"/>
                  </a:lnTo>
                  <a:lnTo>
                    <a:pt x="20335" y="12290"/>
                  </a:lnTo>
                  <a:lnTo>
                    <a:pt x="20605" y="13300"/>
                  </a:lnTo>
                  <a:lnTo>
                    <a:pt x="20874" y="14276"/>
                  </a:lnTo>
                  <a:lnTo>
                    <a:pt x="21177" y="15252"/>
                  </a:lnTo>
                  <a:lnTo>
                    <a:pt x="21514" y="16229"/>
                  </a:lnTo>
                  <a:lnTo>
                    <a:pt x="20874" y="16027"/>
                  </a:lnTo>
                  <a:lnTo>
                    <a:pt x="20234" y="15892"/>
                  </a:lnTo>
                  <a:lnTo>
                    <a:pt x="19258" y="15724"/>
                  </a:lnTo>
                  <a:lnTo>
                    <a:pt x="18753" y="15656"/>
                  </a:lnTo>
                  <a:lnTo>
                    <a:pt x="18248" y="15623"/>
                  </a:lnTo>
                  <a:lnTo>
                    <a:pt x="17238" y="15623"/>
                  </a:lnTo>
                  <a:lnTo>
                    <a:pt x="16733" y="15690"/>
                  </a:lnTo>
                  <a:lnTo>
                    <a:pt x="16228" y="15791"/>
                  </a:lnTo>
                  <a:lnTo>
                    <a:pt x="16161" y="15757"/>
                  </a:lnTo>
                  <a:lnTo>
                    <a:pt x="16093" y="15791"/>
                  </a:lnTo>
                  <a:lnTo>
                    <a:pt x="16060" y="15825"/>
                  </a:lnTo>
                  <a:lnTo>
                    <a:pt x="15959" y="16027"/>
                  </a:lnTo>
                  <a:lnTo>
                    <a:pt x="15858" y="16229"/>
                  </a:lnTo>
                  <a:lnTo>
                    <a:pt x="15824" y="16464"/>
                  </a:lnTo>
                  <a:lnTo>
                    <a:pt x="15858" y="16700"/>
                  </a:lnTo>
                  <a:lnTo>
                    <a:pt x="15891" y="16767"/>
                  </a:lnTo>
                  <a:lnTo>
                    <a:pt x="15959" y="16767"/>
                  </a:lnTo>
                  <a:lnTo>
                    <a:pt x="15992" y="16734"/>
                  </a:lnTo>
                  <a:lnTo>
                    <a:pt x="16026" y="16700"/>
                  </a:lnTo>
                  <a:lnTo>
                    <a:pt x="16060" y="16464"/>
                  </a:lnTo>
                  <a:lnTo>
                    <a:pt x="16093" y="16296"/>
                  </a:lnTo>
                  <a:lnTo>
                    <a:pt x="16161" y="16094"/>
                  </a:lnTo>
                  <a:lnTo>
                    <a:pt x="16262" y="15926"/>
                  </a:lnTo>
                  <a:lnTo>
                    <a:pt x="16262" y="15892"/>
                  </a:lnTo>
                  <a:lnTo>
                    <a:pt x="18349" y="15926"/>
                  </a:lnTo>
                  <a:lnTo>
                    <a:pt x="19393" y="15993"/>
                  </a:lnTo>
                  <a:lnTo>
                    <a:pt x="19898" y="16060"/>
                  </a:lnTo>
                  <a:lnTo>
                    <a:pt x="20437" y="16161"/>
                  </a:lnTo>
                  <a:lnTo>
                    <a:pt x="21043" y="16296"/>
                  </a:lnTo>
                  <a:lnTo>
                    <a:pt x="21615" y="16464"/>
                  </a:lnTo>
                  <a:lnTo>
                    <a:pt x="22793" y="16801"/>
                  </a:lnTo>
                  <a:lnTo>
                    <a:pt x="22827" y="16868"/>
                  </a:lnTo>
                  <a:lnTo>
                    <a:pt x="22894" y="16936"/>
                  </a:lnTo>
                  <a:lnTo>
                    <a:pt x="22962" y="16969"/>
                  </a:lnTo>
                  <a:lnTo>
                    <a:pt x="23029" y="16936"/>
                  </a:lnTo>
                  <a:lnTo>
                    <a:pt x="23096" y="16902"/>
                  </a:lnTo>
                  <a:lnTo>
                    <a:pt x="23736" y="17037"/>
                  </a:lnTo>
                  <a:lnTo>
                    <a:pt x="24409" y="17171"/>
                  </a:lnTo>
                  <a:lnTo>
                    <a:pt x="24914" y="17239"/>
                  </a:lnTo>
                  <a:lnTo>
                    <a:pt x="25386" y="17306"/>
                  </a:lnTo>
                  <a:lnTo>
                    <a:pt x="26396" y="17340"/>
                  </a:lnTo>
                  <a:lnTo>
                    <a:pt x="27372" y="17373"/>
                  </a:lnTo>
                  <a:lnTo>
                    <a:pt x="28382" y="17441"/>
                  </a:lnTo>
                  <a:lnTo>
                    <a:pt x="29359" y="17542"/>
                  </a:lnTo>
                  <a:lnTo>
                    <a:pt x="29830" y="17609"/>
                  </a:lnTo>
                  <a:lnTo>
                    <a:pt x="30335" y="17710"/>
                  </a:lnTo>
                  <a:lnTo>
                    <a:pt x="30806" y="17845"/>
                  </a:lnTo>
                  <a:lnTo>
                    <a:pt x="31244" y="18047"/>
                  </a:lnTo>
                  <a:lnTo>
                    <a:pt x="31715" y="18249"/>
                  </a:lnTo>
                  <a:lnTo>
                    <a:pt x="32153" y="18518"/>
                  </a:lnTo>
                  <a:lnTo>
                    <a:pt x="32052" y="19057"/>
                  </a:lnTo>
                  <a:lnTo>
                    <a:pt x="32018" y="19259"/>
                  </a:lnTo>
                  <a:lnTo>
                    <a:pt x="31951" y="19360"/>
                  </a:lnTo>
                  <a:lnTo>
                    <a:pt x="31884" y="19394"/>
                  </a:lnTo>
                  <a:lnTo>
                    <a:pt x="31816" y="19427"/>
                  </a:lnTo>
                  <a:lnTo>
                    <a:pt x="31715" y="19394"/>
                  </a:lnTo>
                  <a:lnTo>
                    <a:pt x="31581" y="19360"/>
                  </a:lnTo>
                  <a:lnTo>
                    <a:pt x="31581" y="19293"/>
                  </a:lnTo>
                  <a:lnTo>
                    <a:pt x="31581" y="19259"/>
                  </a:lnTo>
                  <a:lnTo>
                    <a:pt x="31581" y="19192"/>
                  </a:lnTo>
                  <a:lnTo>
                    <a:pt x="31513" y="19158"/>
                  </a:lnTo>
                  <a:lnTo>
                    <a:pt x="31412" y="19158"/>
                  </a:lnTo>
                  <a:lnTo>
                    <a:pt x="31379" y="19192"/>
                  </a:lnTo>
                  <a:lnTo>
                    <a:pt x="31345" y="19225"/>
                  </a:lnTo>
                  <a:lnTo>
                    <a:pt x="31278" y="19562"/>
                  </a:lnTo>
                  <a:lnTo>
                    <a:pt x="31143" y="19899"/>
                  </a:lnTo>
                  <a:lnTo>
                    <a:pt x="31008" y="20202"/>
                  </a:lnTo>
                  <a:lnTo>
                    <a:pt x="30874" y="20505"/>
                  </a:lnTo>
                  <a:lnTo>
                    <a:pt x="30503" y="21077"/>
                  </a:lnTo>
                  <a:lnTo>
                    <a:pt x="30099" y="21616"/>
                  </a:lnTo>
                  <a:lnTo>
                    <a:pt x="29864" y="21851"/>
                  </a:lnTo>
                  <a:lnTo>
                    <a:pt x="29662" y="22087"/>
                  </a:lnTo>
                  <a:lnTo>
                    <a:pt x="29426" y="22289"/>
                  </a:lnTo>
                  <a:lnTo>
                    <a:pt x="29157" y="22491"/>
                  </a:lnTo>
                  <a:lnTo>
                    <a:pt x="28921" y="22626"/>
                  </a:lnTo>
                  <a:lnTo>
                    <a:pt x="28685" y="22693"/>
                  </a:lnTo>
                  <a:lnTo>
                    <a:pt x="28416" y="22727"/>
                  </a:lnTo>
                  <a:lnTo>
                    <a:pt x="28180" y="22727"/>
                  </a:lnTo>
                  <a:lnTo>
                    <a:pt x="27944" y="22693"/>
                  </a:lnTo>
                  <a:lnTo>
                    <a:pt x="27675" y="22659"/>
                  </a:lnTo>
                  <a:lnTo>
                    <a:pt x="27204" y="22491"/>
                  </a:lnTo>
                  <a:lnTo>
                    <a:pt x="26598" y="22255"/>
                  </a:lnTo>
                  <a:lnTo>
                    <a:pt x="26295" y="22121"/>
                  </a:lnTo>
                  <a:lnTo>
                    <a:pt x="26025" y="21952"/>
                  </a:lnTo>
                  <a:lnTo>
                    <a:pt x="25790" y="21784"/>
                  </a:lnTo>
                  <a:lnTo>
                    <a:pt x="25554" y="21582"/>
                  </a:lnTo>
                  <a:lnTo>
                    <a:pt x="25352" y="21346"/>
                  </a:lnTo>
                  <a:lnTo>
                    <a:pt x="25150" y="21077"/>
                  </a:lnTo>
                  <a:lnTo>
                    <a:pt x="25083" y="20909"/>
                  </a:lnTo>
                  <a:lnTo>
                    <a:pt x="25015" y="20740"/>
                  </a:lnTo>
                  <a:lnTo>
                    <a:pt x="24914" y="20370"/>
                  </a:lnTo>
                  <a:lnTo>
                    <a:pt x="24813" y="19629"/>
                  </a:lnTo>
                  <a:lnTo>
                    <a:pt x="24746" y="18922"/>
                  </a:lnTo>
                  <a:lnTo>
                    <a:pt x="24679" y="18619"/>
                  </a:lnTo>
                  <a:lnTo>
                    <a:pt x="24780" y="18619"/>
                  </a:lnTo>
                  <a:lnTo>
                    <a:pt x="24813" y="18586"/>
                  </a:lnTo>
                  <a:lnTo>
                    <a:pt x="24847" y="18518"/>
                  </a:lnTo>
                  <a:lnTo>
                    <a:pt x="24847" y="18451"/>
                  </a:lnTo>
                  <a:lnTo>
                    <a:pt x="24746" y="18316"/>
                  </a:lnTo>
                  <a:lnTo>
                    <a:pt x="24746" y="18283"/>
                  </a:lnTo>
                  <a:lnTo>
                    <a:pt x="24712" y="18249"/>
                  </a:lnTo>
                  <a:lnTo>
                    <a:pt x="24679" y="18249"/>
                  </a:lnTo>
                  <a:lnTo>
                    <a:pt x="24544" y="18114"/>
                  </a:lnTo>
                  <a:lnTo>
                    <a:pt x="24409" y="17979"/>
                  </a:lnTo>
                  <a:lnTo>
                    <a:pt x="24241" y="17912"/>
                  </a:lnTo>
                  <a:lnTo>
                    <a:pt x="24039" y="17845"/>
                  </a:lnTo>
                  <a:lnTo>
                    <a:pt x="23803" y="17845"/>
                  </a:lnTo>
                  <a:lnTo>
                    <a:pt x="23500" y="17878"/>
                  </a:lnTo>
                  <a:lnTo>
                    <a:pt x="23467" y="17845"/>
                  </a:lnTo>
                  <a:lnTo>
                    <a:pt x="23332" y="17845"/>
                  </a:lnTo>
                  <a:lnTo>
                    <a:pt x="23298" y="17912"/>
                  </a:lnTo>
                  <a:lnTo>
                    <a:pt x="23164" y="18215"/>
                  </a:lnTo>
                  <a:lnTo>
                    <a:pt x="23130" y="18283"/>
                  </a:lnTo>
                  <a:lnTo>
                    <a:pt x="23130" y="18350"/>
                  </a:lnTo>
                  <a:lnTo>
                    <a:pt x="22962" y="18754"/>
                  </a:lnTo>
                  <a:lnTo>
                    <a:pt x="22726" y="19158"/>
                  </a:lnTo>
                  <a:lnTo>
                    <a:pt x="22490" y="19528"/>
                  </a:lnTo>
                  <a:lnTo>
                    <a:pt x="22221" y="19899"/>
                  </a:lnTo>
                  <a:lnTo>
                    <a:pt x="22389" y="19596"/>
                  </a:lnTo>
                  <a:lnTo>
                    <a:pt x="22524" y="19225"/>
                  </a:lnTo>
                  <a:lnTo>
                    <a:pt x="22625" y="18889"/>
                  </a:lnTo>
                  <a:lnTo>
                    <a:pt x="22692" y="18518"/>
                  </a:lnTo>
                  <a:lnTo>
                    <a:pt x="22692" y="18182"/>
                  </a:lnTo>
                  <a:lnTo>
                    <a:pt x="22659" y="17845"/>
                  </a:lnTo>
                  <a:lnTo>
                    <a:pt x="22558" y="17542"/>
                  </a:lnTo>
                  <a:lnTo>
                    <a:pt x="22423" y="17272"/>
                  </a:lnTo>
                  <a:lnTo>
                    <a:pt x="22221" y="17104"/>
                  </a:lnTo>
                  <a:lnTo>
                    <a:pt x="22019" y="16936"/>
                  </a:lnTo>
                  <a:lnTo>
                    <a:pt x="21750" y="16801"/>
                  </a:lnTo>
                  <a:lnTo>
                    <a:pt x="21447" y="16700"/>
                  </a:lnTo>
                  <a:lnTo>
                    <a:pt x="20841" y="16532"/>
                  </a:lnTo>
                  <a:lnTo>
                    <a:pt x="20335" y="16397"/>
                  </a:lnTo>
                  <a:lnTo>
                    <a:pt x="19696" y="16262"/>
                  </a:lnTo>
                  <a:lnTo>
                    <a:pt x="19359" y="16229"/>
                  </a:lnTo>
                  <a:lnTo>
                    <a:pt x="19022" y="16195"/>
                  </a:lnTo>
                  <a:lnTo>
                    <a:pt x="18686" y="16229"/>
                  </a:lnTo>
                  <a:lnTo>
                    <a:pt x="18383" y="16262"/>
                  </a:lnTo>
                  <a:lnTo>
                    <a:pt x="18046" y="16330"/>
                  </a:lnTo>
                  <a:lnTo>
                    <a:pt x="17709" y="16397"/>
                  </a:lnTo>
                  <a:lnTo>
                    <a:pt x="17676" y="16431"/>
                  </a:lnTo>
                  <a:lnTo>
                    <a:pt x="17642" y="16464"/>
                  </a:lnTo>
                  <a:lnTo>
                    <a:pt x="17642" y="16565"/>
                  </a:lnTo>
                  <a:lnTo>
                    <a:pt x="17440" y="16767"/>
                  </a:lnTo>
                  <a:lnTo>
                    <a:pt x="17305" y="17003"/>
                  </a:lnTo>
                  <a:lnTo>
                    <a:pt x="17204" y="17272"/>
                  </a:lnTo>
                  <a:lnTo>
                    <a:pt x="17137" y="17542"/>
                  </a:lnTo>
                  <a:lnTo>
                    <a:pt x="17070" y="17845"/>
                  </a:lnTo>
                  <a:lnTo>
                    <a:pt x="17070" y="18148"/>
                  </a:lnTo>
                  <a:lnTo>
                    <a:pt x="17137" y="18788"/>
                  </a:lnTo>
                  <a:lnTo>
                    <a:pt x="17204" y="19461"/>
                  </a:lnTo>
                  <a:lnTo>
                    <a:pt x="17238" y="19798"/>
                  </a:lnTo>
                  <a:lnTo>
                    <a:pt x="17339" y="20134"/>
                  </a:lnTo>
                  <a:lnTo>
                    <a:pt x="17440" y="20336"/>
                  </a:lnTo>
                  <a:lnTo>
                    <a:pt x="17608" y="20505"/>
                  </a:lnTo>
                  <a:lnTo>
                    <a:pt x="17777" y="20639"/>
                  </a:lnTo>
                  <a:lnTo>
                    <a:pt x="18012" y="20740"/>
                  </a:lnTo>
                  <a:lnTo>
                    <a:pt x="18248" y="20808"/>
                  </a:lnTo>
                  <a:lnTo>
                    <a:pt x="18484" y="20875"/>
                  </a:lnTo>
                  <a:lnTo>
                    <a:pt x="18921" y="20976"/>
                  </a:lnTo>
                  <a:lnTo>
                    <a:pt x="19527" y="21077"/>
                  </a:lnTo>
                  <a:lnTo>
                    <a:pt x="19830" y="21111"/>
                  </a:lnTo>
                  <a:lnTo>
                    <a:pt x="20133" y="21111"/>
                  </a:lnTo>
                  <a:lnTo>
                    <a:pt x="20403" y="21077"/>
                  </a:lnTo>
                  <a:lnTo>
                    <a:pt x="20706" y="21010"/>
                  </a:lnTo>
                  <a:lnTo>
                    <a:pt x="21009" y="20942"/>
                  </a:lnTo>
                  <a:lnTo>
                    <a:pt x="21278" y="20841"/>
                  </a:lnTo>
                  <a:lnTo>
                    <a:pt x="21379" y="20808"/>
                  </a:lnTo>
                  <a:lnTo>
                    <a:pt x="21379" y="20808"/>
                  </a:lnTo>
                  <a:lnTo>
                    <a:pt x="21043" y="21043"/>
                  </a:lnTo>
                  <a:lnTo>
                    <a:pt x="20874" y="21144"/>
                  </a:lnTo>
                  <a:lnTo>
                    <a:pt x="20672" y="21178"/>
                  </a:lnTo>
                  <a:lnTo>
                    <a:pt x="20437" y="21212"/>
                  </a:lnTo>
                  <a:lnTo>
                    <a:pt x="20167" y="21245"/>
                  </a:lnTo>
                  <a:lnTo>
                    <a:pt x="19696" y="21212"/>
                  </a:lnTo>
                  <a:lnTo>
                    <a:pt x="19258" y="21178"/>
                  </a:lnTo>
                  <a:lnTo>
                    <a:pt x="18854" y="21144"/>
                  </a:lnTo>
                  <a:lnTo>
                    <a:pt x="18450" y="21077"/>
                  </a:lnTo>
                  <a:lnTo>
                    <a:pt x="18113" y="20942"/>
                  </a:lnTo>
                  <a:lnTo>
                    <a:pt x="17777" y="20740"/>
                  </a:lnTo>
                  <a:lnTo>
                    <a:pt x="17474" y="20538"/>
                  </a:lnTo>
                  <a:lnTo>
                    <a:pt x="17238" y="20235"/>
                  </a:lnTo>
                  <a:lnTo>
                    <a:pt x="17036" y="19899"/>
                  </a:lnTo>
                  <a:lnTo>
                    <a:pt x="16868" y="19528"/>
                  </a:lnTo>
                  <a:lnTo>
                    <a:pt x="16733" y="18990"/>
                  </a:lnTo>
                  <a:lnTo>
                    <a:pt x="16666" y="18417"/>
                  </a:lnTo>
                  <a:lnTo>
                    <a:pt x="16497" y="17306"/>
                  </a:lnTo>
                  <a:lnTo>
                    <a:pt x="16565" y="17306"/>
                  </a:lnTo>
                  <a:lnTo>
                    <a:pt x="16666" y="17272"/>
                  </a:lnTo>
                  <a:lnTo>
                    <a:pt x="16699" y="17205"/>
                  </a:lnTo>
                  <a:lnTo>
                    <a:pt x="16699" y="17138"/>
                  </a:lnTo>
                  <a:lnTo>
                    <a:pt x="16699" y="17104"/>
                  </a:lnTo>
                  <a:lnTo>
                    <a:pt x="16666" y="17070"/>
                  </a:lnTo>
                  <a:lnTo>
                    <a:pt x="16598" y="17037"/>
                  </a:lnTo>
                  <a:lnTo>
                    <a:pt x="16430" y="17037"/>
                  </a:lnTo>
                  <a:lnTo>
                    <a:pt x="16329" y="16969"/>
                  </a:lnTo>
                  <a:lnTo>
                    <a:pt x="16262" y="16902"/>
                  </a:lnTo>
                  <a:lnTo>
                    <a:pt x="16161" y="16835"/>
                  </a:lnTo>
                  <a:lnTo>
                    <a:pt x="16026" y="16801"/>
                  </a:lnTo>
                  <a:lnTo>
                    <a:pt x="15925" y="16835"/>
                  </a:lnTo>
                  <a:lnTo>
                    <a:pt x="15858" y="16868"/>
                  </a:lnTo>
                  <a:lnTo>
                    <a:pt x="15824" y="16936"/>
                  </a:lnTo>
                  <a:lnTo>
                    <a:pt x="15858" y="17003"/>
                  </a:lnTo>
                  <a:lnTo>
                    <a:pt x="15891" y="17003"/>
                  </a:lnTo>
                  <a:lnTo>
                    <a:pt x="15992" y="17037"/>
                  </a:lnTo>
                  <a:lnTo>
                    <a:pt x="16060" y="17070"/>
                  </a:lnTo>
                  <a:lnTo>
                    <a:pt x="16194" y="17205"/>
                  </a:lnTo>
                  <a:lnTo>
                    <a:pt x="16329" y="17272"/>
                  </a:lnTo>
                  <a:lnTo>
                    <a:pt x="16329" y="17474"/>
                  </a:lnTo>
                  <a:lnTo>
                    <a:pt x="15555" y="17710"/>
                  </a:lnTo>
                  <a:lnTo>
                    <a:pt x="15184" y="17845"/>
                  </a:lnTo>
                  <a:lnTo>
                    <a:pt x="14814" y="17979"/>
                  </a:lnTo>
                  <a:lnTo>
                    <a:pt x="14612" y="18081"/>
                  </a:lnTo>
                  <a:lnTo>
                    <a:pt x="14376" y="18215"/>
                  </a:lnTo>
                  <a:lnTo>
                    <a:pt x="14275" y="18316"/>
                  </a:lnTo>
                  <a:lnTo>
                    <a:pt x="14174" y="18384"/>
                  </a:lnTo>
                  <a:lnTo>
                    <a:pt x="14141" y="18518"/>
                  </a:lnTo>
                  <a:lnTo>
                    <a:pt x="14141" y="18619"/>
                  </a:lnTo>
                  <a:lnTo>
                    <a:pt x="14208" y="18720"/>
                  </a:lnTo>
                  <a:lnTo>
                    <a:pt x="14309" y="18855"/>
                  </a:lnTo>
                  <a:lnTo>
                    <a:pt x="14545" y="19057"/>
                  </a:lnTo>
                  <a:lnTo>
                    <a:pt x="14881" y="19326"/>
                  </a:lnTo>
                  <a:lnTo>
                    <a:pt x="15050" y="19461"/>
                  </a:lnTo>
                  <a:lnTo>
                    <a:pt x="15252" y="19562"/>
                  </a:lnTo>
                  <a:lnTo>
                    <a:pt x="15420" y="19596"/>
                  </a:lnTo>
                  <a:lnTo>
                    <a:pt x="15757" y="19596"/>
                  </a:lnTo>
                  <a:lnTo>
                    <a:pt x="15925" y="19528"/>
                  </a:lnTo>
                  <a:lnTo>
                    <a:pt x="16228" y="19394"/>
                  </a:lnTo>
                  <a:lnTo>
                    <a:pt x="16531" y="19225"/>
                  </a:lnTo>
                  <a:lnTo>
                    <a:pt x="16666" y="19730"/>
                  </a:lnTo>
                  <a:lnTo>
                    <a:pt x="16834" y="20202"/>
                  </a:lnTo>
                  <a:lnTo>
                    <a:pt x="17002" y="20505"/>
                  </a:lnTo>
                  <a:lnTo>
                    <a:pt x="17238" y="20740"/>
                  </a:lnTo>
                  <a:lnTo>
                    <a:pt x="17474" y="20942"/>
                  </a:lnTo>
                  <a:lnTo>
                    <a:pt x="17777" y="21111"/>
                  </a:lnTo>
                  <a:lnTo>
                    <a:pt x="18080" y="21245"/>
                  </a:lnTo>
                  <a:lnTo>
                    <a:pt x="18383" y="21346"/>
                  </a:lnTo>
                  <a:lnTo>
                    <a:pt x="18719" y="21414"/>
                  </a:lnTo>
                  <a:lnTo>
                    <a:pt x="19022" y="21447"/>
                  </a:lnTo>
                  <a:lnTo>
                    <a:pt x="19898" y="21515"/>
                  </a:lnTo>
                  <a:lnTo>
                    <a:pt x="20335" y="21515"/>
                  </a:lnTo>
                  <a:lnTo>
                    <a:pt x="20571" y="21481"/>
                  </a:lnTo>
                  <a:lnTo>
                    <a:pt x="20773" y="21447"/>
                  </a:lnTo>
                  <a:lnTo>
                    <a:pt x="21076" y="21313"/>
                  </a:lnTo>
                  <a:lnTo>
                    <a:pt x="21346" y="21178"/>
                  </a:lnTo>
                  <a:lnTo>
                    <a:pt x="21581" y="20976"/>
                  </a:lnTo>
                  <a:lnTo>
                    <a:pt x="21817" y="20774"/>
                  </a:lnTo>
                  <a:lnTo>
                    <a:pt x="22255" y="20336"/>
                  </a:lnTo>
                  <a:lnTo>
                    <a:pt x="22625" y="19865"/>
                  </a:lnTo>
                  <a:lnTo>
                    <a:pt x="22726" y="20202"/>
                  </a:lnTo>
                  <a:lnTo>
                    <a:pt x="22827" y="20538"/>
                  </a:lnTo>
                  <a:lnTo>
                    <a:pt x="23063" y="21212"/>
                  </a:lnTo>
                  <a:lnTo>
                    <a:pt x="23164" y="21548"/>
                  </a:lnTo>
                  <a:lnTo>
                    <a:pt x="23164" y="21851"/>
                  </a:lnTo>
                  <a:lnTo>
                    <a:pt x="23130" y="22121"/>
                  </a:lnTo>
                  <a:lnTo>
                    <a:pt x="23029" y="22356"/>
                  </a:lnTo>
                  <a:lnTo>
                    <a:pt x="22861" y="22592"/>
                  </a:lnTo>
                  <a:lnTo>
                    <a:pt x="22625" y="22794"/>
                  </a:lnTo>
                  <a:lnTo>
                    <a:pt x="22389" y="22962"/>
                  </a:lnTo>
                  <a:lnTo>
                    <a:pt x="22086" y="23097"/>
                  </a:lnTo>
                  <a:lnTo>
                    <a:pt x="21144" y="23434"/>
                  </a:lnTo>
                  <a:lnTo>
                    <a:pt x="20201" y="23737"/>
                  </a:lnTo>
                  <a:lnTo>
                    <a:pt x="18282" y="24275"/>
                  </a:lnTo>
                  <a:lnTo>
                    <a:pt x="16430" y="24814"/>
                  </a:lnTo>
                  <a:lnTo>
                    <a:pt x="14578" y="25319"/>
                  </a:lnTo>
                  <a:lnTo>
                    <a:pt x="12558" y="25824"/>
                  </a:lnTo>
                  <a:lnTo>
                    <a:pt x="11683" y="25992"/>
                  </a:lnTo>
                  <a:lnTo>
                    <a:pt x="11245" y="26127"/>
                  </a:lnTo>
                  <a:lnTo>
                    <a:pt x="10807" y="26296"/>
                  </a:lnTo>
                  <a:lnTo>
                    <a:pt x="10100" y="23467"/>
                  </a:lnTo>
                  <a:lnTo>
                    <a:pt x="9259" y="20202"/>
                  </a:lnTo>
                  <a:lnTo>
                    <a:pt x="8484" y="16902"/>
                  </a:lnTo>
                  <a:lnTo>
                    <a:pt x="8013" y="14848"/>
                  </a:lnTo>
                  <a:lnTo>
                    <a:pt x="8350" y="14781"/>
                  </a:lnTo>
                  <a:lnTo>
                    <a:pt x="8686" y="14714"/>
                  </a:lnTo>
                  <a:lnTo>
                    <a:pt x="9360" y="14545"/>
                  </a:lnTo>
                  <a:lnTo>
                    <a:pt x="10134" y="14310"/>
                  </a:lnTo>
                  <a:lnTo>
                    <a:pt x="10504" y="14141"/>
                  </a:lnTo>
                  <a:lnTo>
                    <a:pt x="10841" y="13973"/>
                  </a:lnTo>
                  <a:lnTo>
                    <a:pt x="10875" y="13939"/>
                  </a:lnTo>
                  <a:lnTo>
                    <a:pt x="10875" y="13906"/>
                  </a:lnTo>
                  <a:lnTo>
                    <a:pt x="10841" y="13872"/>
                  </a:lnTo>
                  <a:lnTo>
                    <a:pt x="10807" y="13872"/>
                  </a:lnTo>
                  <a:lnTo>
                    <a:pt x="10437" y="13973"/>
                  </a:lnTo>
                  <a:lnTo>
                    <a:pt x="10067" y="14108"/>
                  </a:lnTo>
                  <a:lnTo>
                    <a:pt x="9326" y="14377"/>
                  </a:lnTo>
                  <a:lnTo>
                    <a:pt x="8653" y="14545"/>
                  </a:lnTo>
                  <a:lnTo>
                    <a:pt x="8013" y="14747"/>
                  </a:lnTo>
                  <a:lnTo>
                    <a:pt x="7845" y="14040"/>
                  </a:lnTo>
                  <a:lnTo>
                    <a:pt x="8484" y="13906"/>
                  </a:lnTo>
                  <a:lnTo>
                    <a:pt x="9090" y="13737"/>
                  </a:lnTo>
                  <a:lnTo>
                    <a:pt x="10302" y="13367"/>
                  </a:lnTo>
                  <a:lnTo>
                    <a:pt x="13063" y="12593"/>
                  </a:lnTo>
                  <a:lnTo>
                    <a:pt x="15824" y="11886"/>
                  </a:lnTo>
                  <a:lnTo>
                    <a:pt x="18618" y="11179"/>
                  </a:lnTo>
                  <a:lnTo>
                    <a:pt x="18686" y="11145"/>
                  </a:lnTo>
                  <a:lnTo>
                    <a:pt x="18686" y="11078"/>
                  </a:lnTo>
                  <a:lnTo>
                    <a:pt x="18652" y="11010"/>
                  </a:lnTo>
                  <a:lnTo>
                    <a:pt x="18585" y="11010"/>
                  </a:lnTo>
                  <a:lnTo>
                    <a:pt x="15790" y="11684"/>
                  </a:lnTo>
                  <a:lnTo>
                    <a:pt x="12996" y="12424"/>
                  </a:lnTo>
                  <a:lnTo>
                    <a:pt x="10235" y="13199"/>
                  </a:lnTo>
                  <a:lnTo>
                    <a:pt x="9023" y="13535"/>
                  </a:lnTo>
                  <a:lnTo>
                    <a:pt x="8417" y="13704"/>
                  </a:lnTo>
                  <a:lnTo>
                    <a:pt x="7845" y="13939"/>
                  </a:lnTo>
                  <a:lnTo>
                    <a:pt x="7676" y="13266"/>
                  </a:lnTo>
                  <a:lnTo>
                    <a:pt x="8350" y="13165"/>
                  </a:lnTo>
                  <a:lnTo>
                    <a:pt x="8989" y="12997"/>
                  </a:lnTo>
                  <a:lnTo>
                    <a:pt x="9629" y="12795"/>
                  </a:lnTo>
                  <a:lnTo>
                    <a:pt x="10269" y="12593"/>
                  </a:lnTo>
                  <a:lnTo>
                    <a:pt x="11514" y="12155"/>
                  </a:lnTo>
                  <a:lnTo>
                    <a:pt x="12794" y="11751"/>
                  </a:lnTo>
                  <a:lnTo>
                    <a:pt x="14107" y="11381"/>
                  </a:lnTo>
                  <a:lnTo>
                    <a:pt x="15420" y="11044"/>
                  </a:lnTo>
                  <a:lnTo>
                    <a:pt x="18080" y="10404"/>
                  </a:lnTo>
                  <a:lnTo>
                    <a:pt x="18113" y="10371"/>
                  </a:lnTo>
                  <a:lnTo>
                    <a:pt x="18147" y="10337"/>
                  </a:lnTo>
                  <a:lnTo>
                    <a:pt x="18147" y="10270"/>
                  </a:lnTo>
                  <a:lnTo>
                    <a:pt x="18113" y="10202"/>
                  </a:lnTo>
                  <a:lnTo>
                    <a:pt x="18012" y="10202"/>
                  </a:lnTo>
                  <a:lnTo>
                    <a:pt x="16699" y="10505"/>
                  </a:lnTo>
                  <a:lnTo>
                    <a:pt x="15420" y="10842"/>
                  </a:lnTo>
                  <a:lnTo>
                    <a:pt x="12828" y="11583"/>
                  </a:lnTo>
                  <a:lnTo>
                    <a:pt x="10235" y="12391"/>
                  </a:lnTo>
                  <a:lnTo>
                    <a:pt x="7643" y="13131"/>
                  </a:lnTo>
                  <a:lnTo>
                    <a:pt x="7272" y="11482"/>
                  </a:lnTo>
                  <a:lnTo>
                    <a:pt x="7710" y="11414"/>
                  </a:lnTo>
                  <a:lnTo>
                    <a:pt x="8148" y="11313"/>
                  </a:lnTo>
                  <a:lnTo>
                    <a:pt x="9023" y="11044"/>
                  </a:lnTo>
                  <a:lnTo>
                    <a:pt x="11279" y="10404"/>
                  </a:lnTo>
                  <a:lnTo>
                    <a:pt x="12390" y="10101"/>
                  </a:lnTo>
                  <a:lnTo>
                    <a:pt x="13501" y="9832"/>
                  </a:lnTo>
                  <a:lnTo>
                    <a:pt x="14646" y="9596"/>
                  </a:lnTo>
                  <a:lnTo>
                    <a:pt x="15790" y="9394"/>
                  </a:lnTo>
                  <a:lnTo>
                    <a:pt x="15824" y="9360"/>
                  </a:lnTo>
                  <a:lnTo>
                    <a:pt x="15824" y="9293"/>
                  </a:lnTo>
                  <a:lnTo>
                    <a:pt x="15790" y="9259"/>
                  </a:lnTo>
                  <a:lnTo>
                    <a:pt x="15723" y="9226"/>
                  </a:lnTo>
                  <a:lnTo>
                    <a:pt x="14679" y="9428"/>
                  </a:lnTo>
                  <a:lnTo>
                    <a:pt x="13602" y="9630"/>
                  </a:lnTo>
                  <a:lnTo>
                    <a:pt x="12525" y="9899"/>
                  </a:lnTo>
                  <a:lnTo>
                    <a:pt x="11481" y="10169"/>
                  </a:lnTo>
                  <a:lnTo>
                    <a:pt x="9225" y="10808"/>
                  </a:lnTo>
                  <a:lnTo>
                    <a:pt x="8215" y="11078"/>
                  </a:lnTo>
                  <a:lnTo>
                    <a:pt x="7744" y="11246"/>
                  </a:lnTo>
                  <a:lnTo>
                    <a:pt x="7272" y="11448"/>
                  </a:lnTo>
                  <a:lnTo>
                    <a:pt x="7138" y="10977"/>
                  </a:lnTo>
                  <a:lnTo>
                    <a:pt x="8417" y="10573"/>
                  </a:lnTo>
                  <a:lnTo>
                    <a:pt x="9730" y="10135"/>
                  </a:lnTo>
                  <a:lnTo>
                    <a:pt x="11009" y="9697"/>
                  </a:lnTo>
                  <a:lnTo>
                    <a:pt x="12323" y="9293"/>
                  </a:lnTo>
                  <a:lnTo>
                    <a:pt x="13669" y="8923"/>
                  </a:lnTo>
                  <a:lnTo>
                    <a:pt x="15016" y="8586"/>
                  </a:lnTo>
                  <a:lnTo>
                    <a:pt x="16363" y="8283"/>
                  </a:lnTo>
                  <a:lnTo>
                    <a:pt x="17743" y="8014"/>
                  </a:lnTo>
                  <a:lnTo>
                    <a:pt x="17777" y="7980"/>
                  </a:lnTo>
                  <a:lnTo>
                    <a:pt x="17777" y="7913"/>
                  </a:lnTo>
                  <a:lnTo>
                    <a:pt x="17743" y="7845"/>
                  </a:lnTo>
                  <a:lnTo>
                    <a:pt x="17676" y="7845"/>
                  </a:lnTo>
                  <a:lnTo>
                    <a:pt x="16329" y="8115"/>
                  </a:lnTo>
                  <a:lnTo>
                    <a:pt x="14982" y="8418"/>
                  </a:lnTo>
                  <a:lnTo>
                    <a:pt x="13602" y="8754"/>
                  </a:lnTo>
                  <a:lnTo>
                    <a:pt x="12289" y="9125"/>
                  </a:lnTo>
                  <a:lnTo>
                    <a:pt x="10976" y="9495"/>
                  </a:lnTo>
                  <a:lnTo>
                    <a:pt x="9663" y="9899"/>
                  </a:lnTo>
                  <a:lnTo>
                    <a:pt x="8350" y="10337"/>
                  </a:lnTo>
                  <a:lnTo>
                    <a:pt x="7710" y="10606"/>
                  </a:lnTo>
                  <a:lnTo>
                    <a:pt x="7104" y="10876"/>
                  </a:lnTo>
                  <a:lnTo>
                    <a:pt x="6969" y="10371"/>
                  </a:lnTo>
                  <a:lnTo>
                    <a:pt x="6902" y="10270"/>
                  </a:lnTo>
                  <a:lnTo>
                    <a:pt x="7542" y="10101"/>
                  </a:lnTo>
                  <a:lnTo>
                    <a:pt x="8148" y="9933"/>
                  </a:lnTo>
                  <a:lnTo>
                    <a:pt x="9360" y="9562"/>
                  </a:lnTo>
                  <a:lnTo>
                    <a:pt x="12087" y="8788"/>
                  </a:lnTo>
                  <a:lnTo>
                    <a:pt x="13501" y="8451"/>
                  </a:lnTo>
                  <a:lnTo>
                    <a:pt x="14881" y="8115"/>
                  </a:lnTo>
                  <a:lnTo>
                    <a:pt x="17676" y="7475"/>
                  </a:lnTo>
                  <a:lnTo>
                    <a:pt x="17709" y="7441"/>
                  </a:lnTo>
                  <a:lnTo>
                    <a:pt x="17709" y="7374"/>
                  </a:lnTo>
                  <a:lnTo>
                    <a:pt x="17676" y="7340"/>
                  </a:lnTo>
                  <a:lnTo>
                    <a:pt x="17642" y="7340"/>
                  </a:lnTo>
                  <a:lnTo>
                    <a:pt x="16228" y="7610"/>
                  </a:lnTo>
                  <a:lnTo>
                    <a:pt x="14848" y="7946"/>
                  </a:lnTo>
                  <a:lnTo>
                    <a:pt x="12053" y="8653"/>
                  </a:lnTo>
                  <a:lnTo>
                    <a:pt x="9326" y="9428"/>
                  </a:lnTo>
                  <a:lnTo>
                    <a:pt x="8080" y="9764"/>
                  </a:lnTo>
                  <a:lnTo>
                    <a:pt x="7474" y="9933"/>
                  </a:lnTo>
                  <a:lnTo>
                    <a:pt x="6902" y="10169"/>
                  </a:lnTo>
                  <a:lnTo>
                    <a:pt x="6599" y="9327"/>
                  </a:lnTo>
                  <a:lnTo>
                    <a:pt x="7239" y="9293"/>
                  </a:lnTo>
                  <a:lnTo>
                    <a:pt x="7878" y="9158"/>
                  </a:lnTo>
                  <a:lnTo>
                    <a:pt x="8518" y="8990"/>
                  </a:lnTo>
                  <a:lnTo>
                    <a:pt x="9158" y="8788"/>
                  </a:lnTo>
                  <a:lnTo>
                    <a:pt x="10370" y="8350"/>
                  </a:lnTo>
                  <a:lnTo>
                    <a:pt x="11582" y="7879"/>
                  </a:lnTo>
                  <a:lnTo>
                    <a:pt x="11952" y="7778"/>
                  </a:lnTo>
                  <a:lnTo>
                    <a:pt x="12323" y="7711"/>
                  </a:lnTo>
                  <a:lnTo>
                    <a:pt x="13097" y="7610"/>
                  </a:lnTo>
                  <a:lnTo>
                    <a:pt x="13871" y="7542"/>
                  </a:lnTo>
                  <a:lnTo>
                    <a:pt x="14612" y="7441"/>
                  </a:lnTo>
                  <a:lnTo>
                    <a:pt x="15353" y="7273"/>
                  </a:lnTo>
                  <a:lnTo>
                    <a:pt x="16093" y="7105"/>
                  </a:lnTo>
                  <a:lnTo>
                    <a:pt x="16834" y="6869"/>
                  </a:lnTo>
                  <a:lnTo>
                    <a:pt x="17575" y="6633"/>
                  </a:lnTo>
                  <a:lnTo>
                    <a:pt x="17608" y="6600"/>
                  </a:lnTo>
                  <a:lnTo>
                    <a:pt x="17608" y="6532"/>
                  </a:lnTo>
                  <a:lnTo>
                    <a:pt x="17575" y="6465"/>
                  </a:lnTo>
                  <a:lnTo>
                    <a:pt x="17507" y="6465"/>
                  </a:lnTo>
                  <a:lnTo>
                    <a:pt x="16868" y="6701"/>
                  </a:lnTo>
                  <a:lnTo>
                    <a:pt x="16194" y="6903"/>
                  </a:lnTo>
                  <a:lnTo>
                    <a:pt x="15521" y="7071"/>
                  </a:lnTo>
                  <a:lnTo>
                    <a:pt x="14814" y="7239"/>
                  </a:lnTo>
                  <a:lnTo>
                    <a:pt x="14073" y="7340"/>
                  </a:lnTo>
                  <a:lnTo>
                    <a:pt x="13299" y="7441"/>
                  </a:lnTo>
                  <a:lnTo>
                    <a:pt x="12558" y="7542"/>
                  </a:lnTo>
                  <a:lnTo>
                    <a:pt x="11784" y="7677"/>
                  </a:lnTo>
                  <a:lnTo>
                    <a:pt x="11481" y="7744"/>
                  </a:lnTo>
                  <a:lnTo>
                    <a:pt x="11144" y="7845"/>
                  </a:lnTo>
                  <a:lnTo>
                    <a:pt x="10504" y="8115"/>
                  </a:lnTo>
                  <a:lnTo>
                    <a:pt x="9865" y="8350"/>
                  </a:lnTo>
                  <a:lnTo>
                    <a:pt x="9259" y="8586"/>
                  </a:lnTo>
                  <a:lnTo>
                    <a:pt x="8585" y="8788"/>
                  </a:lnTo>
                  <a:lnTo>
                    <a:pt x="7912" y="8923"/>
                  </a:lnTo>
                  <a:lnTo>
                    <a:pt x="7239" y="9091"/>
                  </a:lnTo>
                  <a:lnTo>
                    <a:pt x="6565" y="9259"/>
                  </a:lnTo>
                  <a:lnTo>
                    <a:pt x="6128" y="7980"/>
                  </a:lnTo>
                  <a:lnTo>
                    <a:pt x="6666" y="7913"/>
                  </a:lnTo>
                  <a:lnTo>
                    <a:pt x="7239" y="7845"/>
                  </a:lnTo>
                  <a:lnTo>
                    <a:pt x="7811" y="7711"/>
                  </a:lnTo>
                  <a:lnTo>
                    <a:pt x="8383" y="7576"/>
                  </a:lnTo>
                  <a:lnTo>
                    <a:pt x="9461" y="7206"/>
                  </a:lnTo>
                  <a:lnTo>
                    <a:pt x="10538" y="6869"/>
                  </a:lnTo>
                  <a:lnTo>
                    <a:pt x="11750" y="6465"/>
                  </a:lnTo>
                  <a:lnTo>
                    <a:pt x="12962" y="6061"/>
                  </a:lnTo>
                  <a:lnTo>
                    <a:pt x="14174" y="5724"/>
                  </a:lnTo>
                  <a:lnTo>
                    <a:pt x="15386" y="5455"/>
                  </a:lnTo>
                  <a:lnTo>
                    <a:pt x="15454" y="5421"/>
                  </a:lnTo>
                  <a:lnTo>
                    <a:pt x="15454" y="5354"/>
                  </a:lnTo>
                  <a:lnTo>
                    <a:pt x="15420" y="5287"/>
                  </a:lnTo>
                  <a:lnTo>
                    <a:pt x="15353" y="5287"/>
                  </a:lnTo>
                  <a:lnTo>
                    <a:pt x="14174" y="5556"/>
                  </a:lnTo>
                  <a:lnTo>
                    <a:pt x="13030" y="5893"/>
                  </a:lnTo>
                  <a:lnTo>
                    <a:pt x="11885" y="6229"/>
                  </a:lnTo>
                  <a:lnTo>
                    <a:pt x="10740" y="6600"/>
                  </a:lnTo>
                  <a:lnTo>
                    <a:pt x="9595" y="6970"/>
                  </a:lnTo>
                  <a:lnTo>
                    <a:pt x="8417" y="7273"/>
                  </a:lnTo>
                  <a:lnTo>
                    <a:pt x="6094" y="7913"/>
                  </a:lnTo>
                  <a:lnTo>
                    <a:pt x="5892" y="7307"/>
                  </a:lnTo>
                  <a:lnTo>
                    <a:pt x="5892" y="7273"/>
                  </a:lnTo>
                  <a:lnTo>
                    <a:pt x="6565" y="7138"/>
                  </a:lnTo>
                  <a:lnTo>
                    <a:pt x="7239" y="7004"/>
                  </a:lnTo>
                  <a:lnTo>
                    <a:pt x="8585" y="6667"/>
                  </a:lnTo>
                  <a:lnTo>
                    <a:pt x="9898" y="6297"/>
                  </a:lnTo>
                  <a:lnTo>
                    <a:pt x="11245" y="5926"/>
                  </a:lnTo>
                  <a:lnTo>
                    <a:pt x="12659" y="5489"/>
                  </a:lnTo>
                  <a:lnTo>
                    <a:pt x="14107" y="5051"/>
                  </a:lnTo>
                  <a:lnTo>
                    <a:pt x="15521" y="4580"/>
                  </a:lnTo>
                  <a:lnTo>
                    <a:pt x="16901" y="4041"/>
                  </a:lnTo>
                  <a:lnTo>
                    <a:pt x="16969" y="4007"/>
                  </a:lnTo>
                  <a:lnTo>
                    <a:pt x="16969" y="3940"/>
                  </a:lnTo>
                  <a:lnTo>
                    <a:pt x="16935" y="3906"/>
                  </a:lnTo>
                  <a:lnTo>
                    <a:pt x="16868" y="3906"/>
                  </a:lnTo>
                  <a:lnTo>
                    <a:pt x="14174" y="4815"/>
                  </a:lnTo>
                  <a:lnTo>
                    <a:pt x="12794" y="5253"/>
                  </a:lnTo>
                  <a:lnTo>
                    <a:pt x="11447" y="5657"/>
                  </a:lnTo>
                  <a:lnTo>
                    <a:pt x="10033" y="6061"/>
                  </a:lnTo>
                  <a:lnTo>
                    <a:pt x="8619" y="6398"/>
                  </a:lnTo>
                  <a:lnTo>
                    <a:pt x="7239" y="6734"/>
                  </a:lnTo>
                  <a:lnTo>
                    <a:pt x="5825" y="7105"/>
                  </a:lnTo>
                  <a:lnTo>
                    <a:pt x="5656" y="6398"/>
                  </a:lnTo>
                  <a:lnTo>
                    <a:pt x="5488" y="5657"/>
                  </a:lnTo>
                  <a:lnTo>
                    <a:pt x="5219" y="4209"/>
                  </a:lnTo>
                  <a:lnTo>
                    <a:pt x="7845" y="3536"/>
                  </a:lnTo>
                  <a:lnTo>
                    <a:pt x="11952" y="2492"/>
                  </a:lnTo>
                  <a:lnTo>
                    <a:pt x="16060" y="1448"/>
                  </a:lnTo>
                  <a:lnTo>
                    <a:pt x="16127" y="1448"/>
                  </a:lnTo>
                  <a:lnTo>
                    <a:pt x="16127" y="1381"/>
                  </a:lnTo>
                  <a:close/>
                  <a:moveTo>
                    <a:pt x="4141" y="4479"/>
                  </a:moveTo>
                  <a:lnTo>
                    <a:pt x="4478" y="6061"/>
                  </a:lnTo>
                  <a:lnTo>
                    <a:pt x="4882" y="7610"/>
                  </a:lnTo>
                  <a:lnTo>
                    <a:pt x="5656" y="10707"/>
                  </a:lnTo>
                  <a:lnTo>
                    <a:pt x="7306" y="17171"/>
                  </a:lnTo>
                  <a:lnTo>
                    <a:pt x="9696" y="26632"/>
                  </a:lnTo>
                  <a:lnTo>
                    <a:pt x="8451" y="26868"/>
                  </a:lnTo>
                  <a:lnTo>
                    <a:pt x="8249" y="26228"/>
                  </a:lnTo>
                  <a:lnTo>
                    <a:pt x="8047" y="25555"/>
                  </a:lnTo>
                  <a:lnTo>
                    <a:pt x="7744" y="24242"/>
                  </a:lnTo>
                  <a:lnTo>
                    <a:pt x="7441" y="22895"/>
                  </a:lnTo>
                  <a:lnTo>
                    <a:pt x="7205" y="21582"/>
                  </a:lnTo>
                  <a:lnTo>
                    <a:pt x="6902" y="20168"/>
                  </a:lnTo>
                  <a:lnTo>
                    <a:pt x="6565" y="18788"/>
                  </a:lnTo>
                  <a:lnTo>
                    <a:pt x="6161" y="17407"/>
                  </a:lnTo>
                  <a:lnTo>
                    <a:pt x="5724" y="16060"/>
                  </a:lnTo>
                  <a:lnTo>
                    <a:pt x="5286" y="14680"/>
                  </a:lnTo>
                  <a:lnTo>
                    <a:pt x="4882" y="13300"/>
                  </a:lnTo>
                  <a:lnTo>
                    <a:pt x="4512" y="11886"/>
                  </a:lnTo>
                  <a:lnTo>
                    <a:pt x="4175" y="10505"/>
                  </a:lnTo>
                  <a:lnTo>
                    <a:pt x="3501" y="7711"/>
                  </a:lnTo>
                  <a:lnTo>
                    <a:pt x="3165" y="6263"/>
                  </a:lnTo>
                  <a:lnTo>
                    <a:pt x="2996" y="5556"/>
                  </a:lnTo>
                  <a:lnTo>
                    <a:pt x="2794" y="4849"/>
                  </a:lnTo>
                  <a:lnTo>
                    <a:pt x="3737" y="4580"/>
                  </a:lnTo>
                  <a:lnTo>
                    <a:pt x="4141" y="4479"/>
                  </a:lnTo>
                  <a:close/>
                  <a:moveTo>
                    <a:pt x="23298" y="18687"/>
                  </a:moveTo>
                  <a:lnTo>
                    <a:pt x="23635" y="19562"/>
                  </a:lnTo>
                  <a:lnTo>
                    <a:pt x="23904" y="20437"/>
                  </a:lnTo>
                  <a:lnTo>
                    <a:pt x="24140" y="21144"/>
                  </a:lnTo>
                  <a:lnTo>
                    <a:pt x="24241" y="21481"/>
                  </a:lnTo>
                  <a:lnTo>
                    <a:pt x="24308" y="21851"/>
                  </a:lnTo>
                  <a:lnTo>
                    <a:pt x="24342" y="22222"/>
                  </a:lnTo>
                  <a:lnTo>
                    <a:pt x="24275" y="22558"/>
                  </a:lnTo>
                  <a:lnTo>
                    <a:pt x="24241" y="22727"/>
                  </a:lnTo>
                  <a:lnTo>
                    <a:pt x="24174" y="22861"/>
                  </a:lnTo>
                  <a:lnTo>
                    <a:pt x="24073" y="23030"/>
                  </a:lnTo>
                  <a:lnTo>
                    <a:pt x="23972" y="23164"/>
                  </a:lnTo>
                  <a:lnTo>
                    <a:pt x="23736" y="23366"/>
                  </a:lnTo>
                  <a:lnTo>
                    <a:pt x="23500" y="23535"/>
                  </a:lnTo>
                  <a:lnTo>
                    <a:pt x="23231" y="23703"/>
                  </a:lnTo>
                  <a:lnTo>
                    <a:pt x="22928" y="23804"/>
                  </a:lnTo>
                  <a:lnTo>
                    <a:pt x="22356" y="24006"/>
                  </a:lnTo>
                  <a:lnTo>
                    <a:pt x="21783" y="24174"/>
                  </a:lnTo>
                  <a:lnTo>
                    <a:pt x="21245" y="24309"/>
                  </a:lnTo>
                  <a:lnTo>
                    <a:pt x="20706" y="24410"/>
                  </a:lnTo>
                  <a:lnTo>
                    <a:pt x="19595" y="24578"/>
                  </a:lnTo>
                  <a:lnTo>
                    <a:pt x="18517" y="24780"/>
                  </a:lnTo>
                  <a:lnTo>
                    <a:pt x="17406" y="25050"/>
                  </a:lnTo>
                  <a:lnTo>
                    <a:pt x="16329" y="25319"/>
                  </a:lnTo>
                  <a:lnTo>
                    <a:pt x="15252" y="25588"/>
                  </a:lnTo>
                  <a:lnTo>
                    <a:pt x="14174" y="25891"/>
                  </a:lnTo>
                  <a:lnTo>
                    <a:pt x="13097" y="26228"/>
                  </a:lnTo>
                  <a:lnTo>
                    <a:pt x="10976" y="26935"/>
                  </a:lnTo>
                  <a:lnTo>
                    <a:pt x="10908" y="26733"/>
                  </a:lnTo>
                  <a:lnTo>
                    <a:pt x="10807" y="26363"/>
                  </a:lnTo>
                  <a:lnTo>
                    <a:pt x="10841" y="26363"/>
                  </a:lnTo>
                  <a:lnTo>
                    <a:pt x="11346" y="26329"/>
                  </a:lnTo>
                  <a:lnTo>
                    <a:pt x="11851" y="26228"/>
                  </a:lnTo>
                  <a:lnTo>
                    <a:pt x="12861" y="25959"/>
                  </a:lnTo>
                  <a:lnTo>
                    <a:pt x="15117" y="25420"/>
                  </a:lnTo>
                  <a:lnTo>
                    <a:pt x="17474" y="24747"/>
                  </a:lnTo>
                  <a:lnTo>
                    <a:pt x="19830" y="24073"/>
                  </a:lnTo>
                  <a:lnTo>
                    <a:pt x="20672" y="23838"/>
                  </a:lnTo>
                  <a:lnTo>
                    <a:pt x="21548" y="23568"/>
                  </a:lnTo>
                  <a:lnTo>
                    <a:pt x="21985" y="23400"/>
                  </a:lnTo>
                  <a:lnTo>
                    <a:pt x="22389" y="23232"/>
                  </a:lnTo>
                  <a:lnTo>
                    <a:pt x="22760" y="22996"/>
                  </a:lnTo>
                  <a:lnTo>
                    <a:pt x="23096" y="22693"/>
                  </a:lnTo>
                  <a:lnTo>
                    <a:pt x="23231" y="22558"/>
                  </a:lnTo>
                  <a:lnTo>
                    <a:pt x="23332" y="22390"/>
                  </a:lnTo>
                  <a:lnTo>
                    <a:pt x="23399" y="22188"/>
                  </a:lnTo>
                  <a:lnTo>
                    <a:pt x="23399" y="22020"/>
                  </a:lnTo>
                  <a:lnTo>
                    <a:pt x="23433" y="21818"/>
                  </a:lnTo>
                  <a:lnTo>
                    <a:pt x="23399" y="21649"/>
                  </a:lnTo>
                  <a:lnTo>
                    <a:pt x="23332" y="21245"/>
                  </a:lnTo>
                  <a:lnTo>
                    <a:pt x="23197" y="20841"/>
                  </a:lnTo>
                  <a:lnTo>
                    <a:pt x="23029" y="20437"/>
                  </a:lnTo>
                  <a:lnTo>
                    <a:pt x="22894" y="20067"/>
                  </a:lnTo>
                  <a:lnTo>
                    <a:pt x="22793" y="19730"/>
                  </a:lnTo>
                  <a:lnTo>
                    <a:pt x="22793" y="19697"/>
                  </a:lnTo>
                  <a:lnTo>
                    <a:pt x="22760" y="19663"/>
                  </a:lnTo>
                  <a:lnTo>
                    <a:pt x="23029" y="19192"/>
                  </a:lnTo>
                  <a:lnTo>
                    <a:pt x="23298" y="18687"/>
                  </a:lnTo>
                  <a:close/>
                  <a:moveTo>
                    <a:pt x="5050" y="4243"/>
                  </a:moveTo>
                  <a:lnTo>
                    <a:pt x="5151" y="4984"/>
                  </a:lnTo>
                  <a:lnTo>
                    <a:pt x="5286" y="5724"/>
                  </a:lnTo>
                  <a:lnTo>
                    <a:pt x="5454" y="6465"/>
                  </a:lnTo>
                  <a:lnTo>
                    <a:pt x="5623" y="7172"/>
                  </a:lnTo>
                  <a:lnTo>
                    <a:pt x="5623" y="7206"/>
                  </a:lnTo>
                  <a:lnTo>
                    <a:pt x="5623" y="7239"/>
                  </a:lnTo>
                  <a:lnTo>
                    <a:pt x="5623" y="7273"/>
                  </a:lnTo>
                  <a:lnTo>
                    <a:pt x="5656" y="7307"/>
                  </a:lnTo>
                  <a:lnTo>
                    <a:pt x="5892" y="7980"/>
                  </a:lnTo>
                  <a:lnTo>
                    <a:pt x="6633" y="10202"/>
                  </a:lnTo>
                  <a:lnTo>
                    <a:pt x="6666" y="10270"/>
                  </a:lnTo>
                  <a:lnTo>
                    <a:pt x="6599" y="10303"/>
                  </a:lnTo>
                  <a:lnTo>
                    <a:pt x="6599" y="10337"/>
                  </a:lnTo>
                  <a:lnTo>
                    <a:pt x="6666" y="10303"/>
                  </a:lnTo>
                  <a:lnTo>
                    <a:pt x="6936" y="11111"/>
                  </a:lnTo>
                  <a:lnTo>
                    <a:pt x="7138" y="11953"/>
                  </a:lnTo>
                  <a:lnTo>
                    <a:pt x="7542" y="13603"/>
                  </a:lnTo>
                  <a:lnTo>
                    <a:pt x="7878" y="15286"/>
                  </a:lnTo>
                  <a:lnTo>
                    <a:pt x="8215" y="16969"/>
                  </a:lnTo>
                  <a:lnTo>
                    <a:pt x="9023" y="20269"/>
                  </a:lnTo>
                  <a:lnTo>
                    <a:pt x="9865" y="23535"/>
                  </a:lnTo>
                  <a:lnTo>
                    <a:pt x="10168" y="24915"/>
                  </a:lnTo>
                  <a:lnTo>
                    <a:pt x="10471" y="26329"/>
                  </a:lnTo>
                  <a:lnTo>
                    <a:pt x="10673" y="27036"/>
                  </a:lnTo>
                  <a:lnTo>
                    <a:pt x="10875" y="27710"/>
                  </a:lnTo>
                  <a:lnTo>
                    <a:pt x="11144" y="28383"/>
                  </a:lnTo>
                  <a:lnTo>
                    <a:pt x="11447" y="29023"/>
                  </a:lnTo>
                  <a:lnTo>
                    <a:pt x="11447" y="29023"/>
                  </a:lnTo>
                  <a:lnTo>
                    <a:pt x="11043" y="28821"/>
                  </a:lnTo>
                  <a:lnTo>
                    <a:pt x="11009" y="28787"/>
                  </a:lnTo>
                  <a:lnTo>
                    <a:pt x="10942" y="28821"/>
                  </a:lnTo>
                  <a:lnTo>
                    <a:pt x="10908" y="28854"/>
                  </a:lnTo>
                  <a:lnTo>
                    <a:pt x="10875" y="28888"/>
                  </a:lnTo>
                  <a:lnTo>
                    <a:pt x="10706" y="29359"/>
                  </a:lnTo>
                  <a:lnTo>
                    <a:pt x="9124" y="23232"/>
                  </a:lnTo>
                  <a:lnTo>
                    <a:pt x="7575" y="17104"/>
                  </a:lnTo>
                  <a:lnTo>
                    <a:pt x="5993" y="10909"/>
                  </a:lnTo>
                  <a:lnTo>
                    <a:pt x="5185" y="7677"/>
                  </a:lnTo>
                  <a:lnTo>
                    <a:pt x="4747" y="6061"/>
                  </a:lnTo>
                  <a:lnTo>
                    <a:pt x="4276" y="4445"/>
                  </a:lnTo>
                  <a:lnTo>
                    <a:pt x="5050" y="4243"/>
                  </a:lnTo>
                  <a:close/>
                  <a:moveTo>
                    <a:pt x="17406" y="1"/>
                  </a:moveTo>
                  <a:lnTo>
                    <a:pt x="17204" y="34"/>
                  </a:lnTo>
                  <a:lnTo>
                    <a:pt x="15689" y="337"/>
                  </a:lnTo>
                  <a:lnTo>
                    <a:pt x="14174" y="708"/>
                  </a:lnTo>
                  <a:lnTo>
                    <a:pt x="11211" y="1448"/>
                  </a:lnTo>
                  <a:lnTo>
                    <a:pt x="8282" y="2189"/>
                  </a:lnTo>
                  <a:lnTo>
                    <a:pt x="5421" y="2997"/>
                  </a:lnTo>
                  <a:lnTo>
                    <a:pt x="2424" y="3873"/>
                  </a:lnTo>
                  <a:lnTo>
                    <a:pt x="909" y="4344"/>
                  </a:lnTo>
                  <a:lnTo>
                    <a:pt x="168" y="4580"/>
                  </a:lnTo>
                  <a:lnTo>
                    <a:pt x="0" y="4647"/>
                  </a:lnTo>
                  <a:lnTo>
                    <a:pt x="0" y="4916"/>
                  </a:lnTo>
                  <a:lnTo>
                    <a:pt x="337" y="4815"/>
                  </a:lnTo>
                  <a:lnTo>
                    <a:pt x="640" y="4681"/>
                  </a:lnTo>
                  <a:lnTo>
                    <a:pt x="1246" y="4479"/>
                  </a:lnTo>
                  <a:lnTo>
                    <a:pt x="3703" y="3704"/>
                  </a:lnTo>
                  <a:lnTo>
                    <a:pt x="6363" y="2964"/>
                  </a:lnTo>
                  <a:lnTo>
                    <a:pt x="8989" y="2257"/>
                  </a:lnTo>
                  <a:lnTo>
                    <a:pt x="11649" y="1583"/>
                  </a:lnTo>
                  <a:lnTo>
                    <a:pt x="14309" y="943"/>
                  </a:lnTo>
                  <a:lnTo>
                    <a:pt x="16834" y="337"/>
                  </a:lnTo>
                  <a:lnTo>
                    <a:pt x="17272" y="270"/>
                  </a:lnTo>
                  <a:lnTo>
                    <a:pt x="17474" y="236"/>
                  </a:lnTo>
                  <a:lnTo>
                    <a:pt x="17676" y="270"/>
                  </a:lnTo>
                  <a:lnTo>
                    <a:pt x="17878" y="304"/>
                  </a:lnTo>
                  <a:lnTo>
                    <a:pt x="18046" y="405"/>
                  </a:lnTo>
                  <a:lnTo>
                    <a:pt x="18214" y="539"/>
                  </a:lnTo>
                  <a:lnTo>
                    <a:pt x="18383" y="708"/>
                  </a:lnTo>
                  <a:lnTo>
                    <a:pt x="18484" y="876"/>
                  </a:lnTo>
                  <a:lnTo>
                    <a:pt x="18517" y="1011"/>
                  </a:lnTo>
                  <a:lnTo>
                    <a:pt x="18618" y="1347"/>
                  </a:lnTo>
                  <a:lnTo>
                    <a:pt x="18652" y="1650"/>
                  </a:lnTo>
                  <a:lnTo>
                    <a:pt x="18652" y="1987"/>
                  </a:lnTo>
                  <a:lnTo>
                    <a:pt x="18652" y="2055"/>
                  </a:lnTo>
                  <a:lnTo>
                    <a:pt x="18686" y="2088"/>
                  </a:lnTo>
                  <a:lnTo>
                    <a:pt x="18753" y="2122"/>
                  </a:lnTo>
                  <a:lnTo>
                    <a:pt x="18854" y="2088"/>
                  </a:lnTo>
                  <a:lnTo>
                    <a:pt x="18888" y="2055"/>
                  </a:lnTo>
                  <a:lnTo>
                    <a:pt x="18888" y="1987"/>
                  </a:lnTo>
                  <a:lnTo>
                    <a:pt x="18888" y="1954"/>
                  </a:lnTo>
                  <a:lnTo>
                    <a:pt x="18955" y="2358"/>
                  </a:lnTo>
                  <a:lnTo>
                    <a:pt x="19022" y="2795"/>
                  </a:lnTo>
                  <a:lnTo>
                    <a:pt x="19258" y="3671"/>
                  </a:lnTo>
                  <a:lnTo>
                    <a:pt x="19696" y="5388"/>
                  </a:lnTo>
                  <a:lnTo>
                    <a:pt x="20672" y="9226"/>
                  </a:lnTo>
                  <a:lnTo>
                    <a:pt x="21110" y="11078"/>
                  </a:lnTo>
                  <a:lnTo>
                    <a:pt x="21615" y="12929"/>
                  </a:lnTo>
                  <a:lnTo>
                    <a:pt x="22120" y="14747"/>
                  </a:lnTo>
                  <a:lnTo>
                    <a:pt x="22423" y="15656"/>
                  </a:lnTo>
                  <a:lnTo>
                    <a:pt x="22726" y="16565"/>
                  </a:lnTo>
                  <a:lnTo>
                    <a:pt x="21817" y="16296"/>
                  </a:lnTo>
                  <a:lnTo>
                    <a:pt x="21817" y="16262"/>
                  </a:lnTo>
                  <a:lnTo>
                    <a:pt x="21413" y="15084"/>
                  </a:lnTo>
                  <a:lnTo>
                    <a:pt x="21043" y="13906"/>
                  </a:lnTo>
                  <a:lnTo>
                    <a:pt x="20740" y="12727"/>
                  </a:lnTo>
                  <a:lnTo>
                    <a:pt x="20437" y="11549"/>
                  </a:lnTo>
                  <a:lnTo>
                    <a:pt x="19898" y="9158"/>
                  </a:lnTo>
                  <a:lnTo>
                    <a:pt x="19393" y="6768"/>
                  </a:lnTo>
                  <a:lnTo>
                    <a:pt x="19191" y="5691"/>
                  </a:lnTo>
                  <a:lnTo>
                    <a:pt x="18955" y="4580"/>
                  </a:lnTo>
                  <a:lnTo>
                    <a:pt x="18820" y="4041"/>
                  </a:lnTo>
                  <a:lnTo>
                    <a:pt x="18686" y="3502"/>
                  </a:lnTo>
                  <a:lnTo>
                    <a:pt x="18484" y="2997"/>
                  </a:lnTo>
                  <a:lnTo>
                    <a:pt x="18282" y="2492"/>
                  </a:lnTo>
                  <a:lnTo>
                    <a:pt x="18147" y="2189"/>
                  </a:lnTo>
                  <a:lnTo>
                    <a:pt x="17911" y="1920"/>
                  </a:lnTo>
                  <a:lnTo>
                    <a:pt x="17676" y="1650"/>
                  </a:lnTo>
                  <a:lnTo>
                    <a:pt x="17406" y="1448"/>
                  </a:lnTo>
                  <a:lnTo>
                    <a:pt x="17070" y="1280"/>
                  </a:lnTo>
                  <a:lnTo>
                    <a:pt x="16767" y="1179"/>
                  </a:lnTo>
                  <a:lnTo>
                    <a:pt x="16598" y="1145"/>
                  </a:lnTo>
                  <a:lnTo>
                    <a:pt x="16430" y="1179"/>
                  </a:lnTo>
                  <a:lnTo>
                    <a:pt x="16262" y="1179"/>
                  </a:lnTo>
                  <a:lnTo>
                    <a:pt x="16093" y="1246"/>
                  </a:lnTo>
                  <a:lnTo>
                    <a:pt x="15992" y="1246"/>
                  </a:lnTo>
                  <a:lnTo>
                    <a:pt x="11885" y="2257"/>
                  </a:lnTo>
                  <a:lnTo>
                    <a:pt x="7777" y="3300"/>
                  </a:lnTo>
                  <a:lnTo>
                    <a:pt x="3670" y="4378"/>
                  </a:lnTo>
                  <a:lnTo>
                    <a:pt x="1818" y="4815"/>
                  </a:lnTo>
                  <a:lnTo>
                    <a:pt x="909" y="5085"/>
                  </a:lnTo>
                  <a:lnTo>
                    <a:pt x="0" y="5354"/>
                  </a:lnTo>
                  <a:lnTo>
                    <a:pt x="0" y="5590"/>
                  </a:lnTo>
                  <a:lnTo>
                    <a:pt x="673" y="5421"/>
                  </a:lnTo>
                  <a:lnTo>
                    <a:pt x="1347" y="5253"/>
                  </a:lnTo>
                  <a:lnTo>
                    <a:pt x="2660" y="4883"/>
                  </a:lnTo>
                  <a:lnTo>
                    <a:pt x="2761" y="5489"/>
                  </a:lnTo>
                  <a:lnTo>
                    <a:pt x="2895" y="6061"/>
                  </a:lnTo>
                  <a:lnTo>
                    <a:pt x="3198" y="7239"/>
                  </a:lnTo>
                  <a:lnTo>
                    <a:pt x="3905" y="10303"/>
                  </a:lnTo>
                  <a:lnTo>
                    <a:pt x="4579" y="13098"/>
                  </a:lnTo>
                  <a:lnTo>
                    <a:pt x="4949" y="14512"/>
                  </a:lnTo>
                  <a:lnTo>
                    <a:pt x="5387" y="15892"/>
                  </a:lnTo>
                  <a:lnTo>
                    <a:pt x="5825" y="17239"/>
                  </a:lnTo>
                  <a:lnTo>
                    <a:pt x="6229" y="18619"/>
                  </a:lnTo>
                  <a:lnTo>
                    <a:pt x="6565" y="20000"/>
                  </a:lnTo>
                  <a:lnTo>
                    <a:pt x="6902" y="21414"/>
                  </a:lnTo>
                  <a:lnTo>
                    <a:pt x="7171" y="22794"/>
                  </a:lnTo>
                  <a:lnTo>
                    <a:pt x="7474" y="24174"/>
                  </a:lnTo>
                  <a:lnTo>
                    <a:pt x="7811" y="25555"/>
                  </a:lnTo>
                  <a:lnTo>
                    <a:pt x="8013" y="26228"/>
                  </a:lnTo>
                  <a:lnTo>
                    <a:pt x="8215" y="26902"/>
                  </a:lnTo>
                  <a:lnTo>
                    <a:pt x="6262" y="27339"/>
                  </a:lnTo>
                  <a:lnTo>
                    <a:pt x="4310" y="27777"/>
                  </a:lnTo>
                  <a:lnTo>
                    <a:pt x="2963" y="28147"/>
                  </a:lnTo>
                  <a:lnTo>
                    <a:pt x="1582" y="28518"/>
                  </a:lnTo>
                  <a:lnTo>
                    <a:pt x="135" y="28989"/>
                  </a:lnTo>
                  <a:lnTo>
                    <a:pt x="0" y="29023"/>
                  </a:lnTo>
                  <a:lnTo>
                    <a:pt x="0" y="29258"/>
                  </a:lnTo>
                  <a:lnTo>
                    <a:pt x="909" y="28955"/>
                  </a:lnTo>
                  <a:lnTo>
                    <a:pt x="2390" y="28518"/>
                  </a:lnTo>
                  <a:lnTo>
                    <a:pt x="3872" y="28114"/>
                  </a:lnTo>
                  <a:lnTo>
                    <a:pt x="4983" y="27878"/>
                  </a:lnTo>
                  <a:lnTo>
                    <a:pt x="6094" y="27609"/>
                  </a:lnTo>
                  <a:lnTo>
                    <a:pt x="8316" y="27171"/>
                  </a:lnTo>
                  <a:lnTo>
                    <a:pt x="8383" y="27205"/>
                  </a:lnTo>
                  <a:lnTo>
                    <a:pt x="8451" y="27205"/>
                  </a:lnTo>
                  <a:lnTo>
                    <a:pt x="8518" y="27171"/>
                  </a:lnTo>
                  <a:lnTo>
                    <a:pt x="8552" y="27104"/>
                  </a:lnTo>
                  <a:lnTo>
                    <a:pt x="9764" y="26834"/>
                  </a:lnTo>
                  <a:lnTo>
                    <a:pt x="9865" y="27272"/>
                  </a:lnTo>
                  <a:lnTo>
                    <a:pt x="8383" y="27642"/>
                  </a:lnTo>
                  <a:lnTo>
                    <a:pt x="6936" y="28046"/>
                  </a:lnTo>
                  <a:lnTo>
                    <a:pt x="4006" y="28888"/>
                  </a:lnTo>
                  <a:lnTo>
                    <a:pt x="1178" y="29696"/>
                  </a:lnTo>
                  <a:lnTo>
                    <a:pt x="0" y="30033"/>
                  </a:lnTo>
                  <a:lnTo>
                    <a:pt x="0" y="30268"/>
                  </a:lnTo>
                  <a:lnTo>
                    <a:pt x="3299" y="29359"/>
                  </a:lnTo>
                  <a:lnTo>
                    <a:pt x="6633" y="28450"/>
                  </a:lnTo>
                  <a:lnTo>
                    <a:pt x="8282" y="27979"/>
                  </a:lnTo>
                  <a:lnTo>
                    <a:pt x="9898" y="27474"/>
                  </a:lnTo>
                  <a:lnTo>
                    <a:pt x="10504" y="29864"/>
                  </a:lnTo>
                  <a:lnTo>
                    <a:pt x="10572" y="29932"/>
                  </a:lnTo>
                  <a:lnTo>
                    <a:pt x="10572" y="30134"/>
                  </a:lnTo>
                  <a:lnTo>
                    <a:pt x="10740" y="29932"/>
                  </a:lnTo>
                  <a:lnTo>
                    <a:pt x="10807" y="29898"/>
                  </a:lnTo>
                  <a:lnTo>
                    <a:pt x="10807" y="29797"/>
                  </a:lnTo>
                  <a:lnTo>
                    <a:pt x="10942" y="29460"/>
                  </a:lnTo>
                  <a:lnTo>
                    <a:pt x="11077" y="29124"/>
                  </a:lnTo>
                  <a:lnTo>
                    <a:pt x="11380" y="29326"/>
                  </a:lnTo>
                  <a:lnTo>
                    <a:pt x="11716" y="29494"/>
                  </a:lnTo>
                  <a:lnTo>
                    <a:pt x="11750" y="29528"/>
                  </a:lnTo>
                  <a:lnTo>
                    <a:pt x="11885" y="29528"/>
                  </a:lnTo>
                  <a:lnTo>
                    <a:pt x="11952" y="29460"/>
                  </a:lnTo>
                  <a:lnTo>
                    <a:pt x="11952" y="29393"/>
                  </a:lnTo>
                  <a:lnTo>
                    <a:pt x="11918" y="29359"/>
                  </a:lnTo>
                  <a:lnTo>
                    <a:pt x="11615" y="28821"/>
                  </a:lnTo>
                  <a:lnTo>
                    <a:pt x="11380" y="28282"/>
                  </a:lnTo>
                  <a:lnTo>
                    <a:pt x="11178" y="27710"/>
                  </a:lnTo>
                  <a:lnTo>
                    <a:pt x="11009" y="27137"/>
                  </a:lnTo>
                  <a:lnTo>
                    <a:pt x="12289" y="26767"/>
                  </a:lnTo>
                  <a:lnTo>
                    <a:pt x="13568" y="26363"/>
                  </a:lnTo>
                  <a:lnTo>
                    <a:pt x="14848" y="25992"/>
                  </a:lnTo>
                  <a:lnTo>
                    <a:pt x="16127" y="25622"/>
                  </a:lnTo>
                  <a:lnTo>
                    <a:pt x="17373" y="25285"/>
                  </a:lnTo>
                  <a:lnTo>
                    <a:pt x="18652" y="24982"/>
                  </a:lnTo>
                  <a:lnTo>
                    <a:pt x="19325" y="24848"/>
                  </a:lnTo>
                  <a:lnTo>
                    <a:pt x="19999" y="24747"/>
                  </a:lnTo>
                  <a:lnTo>
                    <a:pt x="20672" y="24612"/>
                  </a:lnTo>
                  <a:lnTo>
                    <a:pt x="21346" y="24444"/>
                  </a:lnTo>
                  <a:lnTo>
                    <a:pt x="22255" y="24208"/>
                  </a:lnTo>
                  <a:lnTo>
                    <a:pt x="22726" y="24073"/>
                  </a:lnTo>
                  <a:lnTo>
                    <a:pt x="23197" y="23905"/>
                  </a:lnTo>
                  <a:lnTo>
                    <a:pt x="23635" y="23669"/>
                  </a:lnTo>
                  <a:lnTo>
                    <a:pt x="23803" y="23568"/>
                  </a:lnTo>
                  <a:lnTo>
                    <a:pt x="24005" y="23400"/>
                  </a:lnTo>
                  <a:lnTo>
                    <a:pt x="24174" y="23232"/>
                  </a:lnTo>
                  <a:lnTo>
                    <a:pt x="24308" y="23063"/>
                  </a:lnTo>
                  <a:lnTo>
                    <a:pt x="24409" y="22861"/>
                  </a:lnTo>
                  <a:lnTo>
                    <a:pt x="24510" y="22626"/>
                  </a:lnTo>
                  <a:lnTo>
                    <a:pt x="24578" y="22390"/>
                  </a:lnTo>
                  <a:lnTo>
                    <a:pt x="24578" y="22154"/>
                  </a:lnTo>
                  <a:lnTo>
                    <a:pt x="24544" y="21885"/>
                  </a:lnTo>
                  <a:lnTo>
                    <a:pt x="24477" y="21616"/>
                  </a:lnTo>
                  <a:lnTo>
                    <a:pt x="24342" y="21111"/>
                  </a:lnTo>
                  <a:lnTo>
                    <a:pt x="24174" y="20639"/>
                  </a:lnTo>
                  <a:lnTo>
                    <a:pt x="24005" y="20101"/>
                  </a:lnTo>
                  <a:lnTo>
                    <a:pt x="23803" y="19562"/>
                  </a:lnTo>
                  <a:lnTo>
                    <a:pt x="23366" y="18485"/>
                  </a:lnTo>
                  <a:lnTo>
                    <a:pt x="23399" y="18384"/>
                  </a:lnTo>
                  <a:lnTo>
                    <a:pt x="23938" y="18518"/>
                  </a:lnTo>
                  <a:lnTo>
                    <a:pt x="24477" y="18619"/>
                  </a:lnTo>
                  <a:lnTo>
                    <a:pt x="24510" y="18889"/>
                  </a:lnTo>
                  <a:lnTo>
                    <a:pt x="24544" y="19158"/>
                  </a:lnTo>
                  <a:lnTo>
                    <a:pt x="24578" y="19629"/>
                  </a:lnTo>
                  <a:lnTo>
                    <a:pt x="24645" y="20101"/>
                  </a:lnTo>
                  <a:lnTo>
                    <a:pt x="24746" y="20538"/>
                  </a:lnTo>
                  <a:lnTo>
                    <a:pt x="24847" y="20976"/>
                  </a:lnTo>
                  <a:lnTo>
                    <a:pt x="25015" y="21313"/>
                  </a:lnTo>
                  <a:lnTo>
                    <a:pt x="25217" y="21582"/>
                  </a:lnTo>
                  <a:lnTo>
                    <a:pt x="25453" y="21818"/>
                  </a:lnTo>
                  <a:lnTo>
                    <a:pt x="25722" y="22020"/>
                  </a:lnTo>
                  <a:lnTo>
                    <a:pt x="26025" y="22222"/>
                  </a:lnTo>
                  <a:lnTo>
                    <a:pt x="26328" y="22390"/>
                  </a:lnTo>
                  <a:lnTo>
                    <a:pt x="26934" y="22659"/>
                  </a:lnTo>
                  <a:lnTo>
                    <a:pt x="27338" y="22794"/>
                  </a:lnTo>
                  <a:lnTo>
                    <a:pt x="27742" y="22895"/>
                  </a:lnTo>
                  <a:lnTo>
                    <a:pt x="28113" y="22929"/>
                  </a:lnTo>
                  <a:lnTo>
                    <a:pt x="28449" y="22929"/>
                  </a:lnTo>
                  <a:lnTo>
                    <a:pt x="28820" y="22861"/>
                  </a:lnTo>
                  <a:lnTo>
                    <a:pt x="29157" y="22727"/>
                  </a:lnTo>
                  <a:lnTo>
                    <a:pt x="29493" y="22525"/>
                  </a:lnTo>
                  <a:lnTo>
                    <a:pt x="29796" y="22255"/>
                  </a:lnTo>
                  <a:lnTo>
                    <a:pt x="30066" y="22020"/>
                  </a:lnTo>
                  <a:lnTo>
                    <a:pt x="30335" y="21750"/>
                  </a:lnTo>
                  <a:lnTo>
                    <a:pt x="30537" y="21447"/>
                  </a:lnTo>
                  <a:lnTo>
                    <a:pt x="30773" y="21144"/>
                  </a:lnTo>
                  <a:lnTo>
                    <a:pt x="30773" y="21178"/>
                  </a:lnTo>
                  <a:lnTo>
                    <a:pt x="30806" y="21313"/>
                  </a:lnTo>
                  <a:lnTo>
                    <a:pt x="30907" y="21481"/>
                  </a:lnTo>
                  <a:lnTo>
                    <a:pt x="31008" y="21616"/>
                  </a:lnTo>
                  <a:lnTo>
                    <a:pt x="31143" y="21717"/>
                  </a:lnTo>
                  <a:lnTo>
                    <a:pt x="31278" y="21818"/>
                  </a:lnTo>
                  <a:lnTo>
                    <a:pt x="31446" y="21885"/>
                  </a:lnTo>
                  <a:lnTo>
                    <a:pt x="31648" y="21919"/>
                  </a:lnTo>
                  <a:lnTo>
                    <a:pt x="31816" y="21952"/>
                  </a:lnTo>
                  <a:lnTo>
                    <a:pt x="32018" y="21986"/>
                  </a:lnTo>
                  <a:lnTo>
                    <a:pt x="32187" y="21952"/>
                  </a:lnTo>
                  <a:lnTo>
                    <a:pt x="32389" y="21919"/>
                  </a:lnTo>
                  <a:lnTo>
                    <a:pt x="32523" y="21885"/>
                  </a:lnTo>
                  <a:lnTo>
                    <a:pt x="32692" y="21784"/>
                  </a:lnTo>
                  <a:lnTo>
                    <a:pt x="32826" y="21683"/>
                  </a:lnTo>
                  <a:lnTo>
                    <a:pt x="32927" y="21548"/>
                  </a:lnTo>
                  <a:lnTo>
                    <a:pt x="33028" y="21414"/>
                  </a:lnTo>
                  <a:lnTo>
                    <a:pt x="33028" y="21346"/>
                  </a:lnTo>
                  <a:lnTo>
                    <a:pt x="32995" y="21346"/>
                  </a:lnTo>
                  <a:lnTo>
                    <a:pt x="33028" y="21279"/>
                  </a:lnTo>
                  <a:lnTo>
                    <a:pt x="32995" y="21212"/>
                  </a:lnTo>
                  <a:lnTo>
                    <a:pt x="32826" y="21010"/>
                  </a:lnTo>
                  <a:lnTo>
                    <a:pt x="32624" y="20841"/>
                  </a:lnTo>
                  <a:lnTo>
                    <a:pt x="32220" y="20471"/>
                  </a:lnTo>
                  <a:lnTo>
                    <a:pt x="31850" y="20101"/>
                  </a:lnTo>
                  <a:lnTo>
                    <a:pt x="31648" y="19932"/>
                  </a:lnTo>
                  <a:lnTo>
                    <a:pt x="31412" y="19831"/>
                  </a:lnTo>
                  <a:lnTo>
                    <a:pt x="31513" y="19562"/>
                  </a:lnTo>
                  <a:lnTo>
                    <a:pt x="31682" y="19629"/>
                  </a:lnTo>
                  <a:lnTo>
                    <a:pt x="31816" y="19629"/>
                  </a:lnTo>
                  <a:lnTo>
                    <a:pt x="31985" y="19596"/>
                  </a:lnTo>
                  <a:lnTo>
                    <a:pt x="32119" y="19495"/>
                  </a:lnTo>
                  <a:lnTo>
                    <a:pt x="32187" y="19394"/>
                  </a:lnTo>
                  <a:lnTo>
                    <a:pt x="32220" y="19293"/>
                  </a:lnTo>
                  <a:lnTo>
                    <a:pt x="32254" y="19023"/>
                  </a:lnTo>
                  <a:lnTo>
                    <a:pt x="32355" y="18485"/>
                  </a:lnTo>
                  <a:lnTo>
                    <a:pt x="32321" y="18451"/>
                  </a:lnTo>
                  <a:lnTo>
                    <a:pt x="32355" y="18384"/>
                  </a:lnTo>
                  <a:lnTo>
                    <a:pt x="32288" y="18316"/>
                  </a:lnTo>
                  <a:lnTo>
                    <a:pt x="31850" y="18047"/>
                  </a:lnTo>
                  <a:lnTo>
                    <a:pt x="31412" y="17811"/>
                  </a:lnTo>
                  <a:lnTo>
                    <a:pt x="30941" y="17643"/>
                  </a:lnTo>
                  <a:lnTo>
                    <a:pt x="30470" y="17474"/>
                  </a:lnTo>
                  <a:lnTo>
                    <a:pt x="29965" y="17373"/>
                  </a:lnTo>
                  <a:lnTo>
                    <a:pt x="29493" y="17272"/>
                  </a:lnTo>
                  <a:lnTo>
                    <a:pt x="28988" y="17205"/>
                  </a:lnTo>
                  <a:lnTo>
                    <a:pt x="28483" y="17171"/>
                  </a:lnTo>
                  <a:lnTo>
                    <a:pt x="27473" y="17138"/>
                  </a:lnTo>
                  <a:lnTo>
                    <a:pt x="26463" y="17104"/>
                  </a:lnTo>
                  <a:lnTo>
                    <a:pt x="25453" y="17037"/>
                  </a:lnTo>
                  <a:lnTo>
                    <a:pt x="24477" y="16969"/>
                  </a:lnTo>
                  <a:lnTo>
                    <a:pt x="23736" y="16835"/>
                  </a:lnTo>
                  <a:lnTo>
                    <a:pt x="23029" y="16666"/>
                  </a:lnTo>
                  <a:lnTo>
                    <a:pt x="22490" y="14848"/>
                  </a:lnTo>
                  <a:lnTo>
                    <a:pt x="21952" y="13064"/>
                  </a:lnTo>
                  <a:lnTo>
                    <a:pt x="21447" y="11246"/>
                  </a:lnTo>
                  <a:lnTo>
                    <a:pt x="20975" y="9428"/>
                  </a:lnTo>
                  <a:lnTo>
                    <a:pt x="20032" y="5590"/>
                  </a:lnTo>
                  <a:lnTo>
                    <a:pt x="19797" y="4613"/>
                  </a:lnTo>
                  <a:lnTo>
                    <a:pt x="19561" y="3603"/>
                  </a:lnTo>
                  <a:lnTo>
                    <a:pt x="19325" y="2627"/>
                  </a:lnTo>
                  <a:lnTo>
                    <a:pt x="19157" y="2122"/>
                  </a:lnTo>
                  <a:lnTo>
                    <a:pt x="18989" y="1684"/>
                  </a:lnTo>
                  <a:lnTo>
                    <a:pt x="18921" y="1650"/>
                  </a:lnTo>
                  <a:lnTo>
                    <a:pt x="18888" y="1650"/>
                  </a:lnTo>
                  <a:lnTo>
                    <a:pt x="18854" y="1314"/>
                  </a:lnTo>
                  <a:lnTo>
                    <a:pt x="18753" y="977"/>
                  </a:lnTo>
                  <a:lnTo>
                    <a:pt x="18618" y="674"/>
                  </a:lnTo>
                  <a:lnTo>
                    <a:pt x="18416" y="405"/>
                  </a:lnTo>
                  <a:lnTo>
                    <a:pt x="18181" y="203"/>
                  </a:lnTo>
                  <a:lnTo>
                    <a:pt x="18046" y="135"/>
                  </a:lnTo>
                  <a:lnTo>
                    <a:pt x="17911" y="68"/>
                  </a:lnTo>
                  <a:lnTo>
                    <a:pt x="1774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09" name="Google Shape;709;p18"/>
            <p:cNvSpPr/>
            <p:nvPr/>
          </p:nvSpPr>
          <p:spPr>
            <a:xfrm>
              <a:off x="-7997" y="4793152"/>
              <a:ext cx="360076" cy="109664"/>
            </a:xfrm>
            <a:custGeom>
              <a:avLst/>
              <a:gdLst/>
              <a:ahLst/>
              <a:cxnLst/>
              <a:rect l="l" t="t" r="r" b="b"/>
              <a:pathLst>
                <a:path w="5421" h="1651" extrusionOk="0">
                  <a:moveTo>
                    <a:pt x="5387" y="0"/>
                  </a:moveTo>
                  <a:lnTo>
                    <a:pt x="4848" y="68"/>
                  </a:lnTo>
                  <a:lnTo>
                    <a:pt x="4310" y="135"/>
                  </a:lnTo>
                  <a:lnTo>
                    <a:pt x="3804" y="270"/>
                  </a:lnTo>
                  <a:lnTo>
                    <a:pt x="3266" y="404"/>
                  </a:lnTo>
                  <a:lnTo>
                    <a:pt x="2222" y="707"/>
                  </a:lnTo>
                  <a:lnTo>
                    <a:pt x="1212" y="1010"/>
                  </a:lnTo>
                  <a:lnTo>
                    <a:pt x="0" y="1381"/>
                  </a:lnTo>
                  <a:lnTo>
                    <a:pt x="0" y="1650"/>
                  </a:lnTo>
                  <a:lnTo>
                    <a:pt x="1044" y="1313"/>
                  </a:lnTo>
                  <a:lnTo>
                    <a:pt x="3198" y="640"/>
                  </a:lnTo>
                  <a:lnTo>
                    <a:pt x="5387" y="34"/>
                  </a:lnTo>
                  <a:lnTo>
                    <a:pt x="54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grpSp>
        <p:nvGrpSpPr>
          <p:cNvPr id="710" name="Google Shape;710;p18"/>
          <p:cNvGrpSpPr/>
          <p:nvPr/>
        </p:nvGrpSpPr>
        <p:grpSpPr>
          <a:xfrm>
            <a:off x="8420990" y="2153894"/>
            <a:ext cx="515755" cy="910864"/>
            <a:chOff x="8443004" y="2878855"/>
            <a:chExt cx="688868" cy="1216595"/>
          </a:xfrm>
        </p:grpSpPr>
        <p:sp>
          <p:nvSpPr>
            <p:cNvPr id="711" name="Google Shape;711;p18"/>
            <p:cNvSpPr/>
            <p:nvPr/>
          </p:nvSpPr>
          <p:spPr>
            <a:xfrm>
              <a:off x="8758311" y="2981744"/>
              <a:ext cx="26901" cy="33610"/>
            </a:xfrm>
            <a:custGeom>
              <a:avLst/>
              <a:gdLst/>
              <a:ahLst/>
              <a:cxnLst/>
              <a:rect l="l" t="t" r="r" b="b"/>
              <a:pathLst>
                <a:path w="405" h="506" extrusionOk="0">
                  <a:moveTo>
                    <a:pt x="135" y="0"/>
                  </a:moveTo>
                  <a:lnTo>
                    <a:pt x="102" y="34"/>
                  </a:lnTo>
                  <a:lnTo>
                    <a:pt x="68" y="68"/>
                  </a:lnTo>
                  <a:lnTo>
                    <a:pt x="1" y="135"/>
                  </a:lnTo>
                  <a:lnTo>
                    <a:pt x="1" y="202"/>
                  </a:lnTo>
                  <a:lnTo>
                    <a:pt x="1" y="270"/>
                  </a:lnTo>
                  <a:lnTo>
                    <a:pt x="34" y="337"/>
                  </a:lnTo>
                  <a:lnTo>
                    <a:pt x="34" y="371"/>
                  </a:lnTo>
                  <a:lnTo>
                    <a:pt x="68" y="438"/>
                  </a:lnTo>
                  <a:lnTo>
                    <a:pt x="135" y="472"/>
                  </a:lnTo>
                  <a:lnTo>
                    <a:pt x="169" y="505"/>
                  </a:lnTo>
                  <a:lnTo>
                    <a:pt x="236" y="505"/>
                  </a:lnTo>
                  <a:lnTo>
                    <a:pt x="304" y="472"/>
                  </a:lnTo>
                  <a:lnTo>
                    <a:pt x="371" y="438"/>
                  </a:lnTo>
                  <a:lnTo>
                    <a:pt x="405" y="404"/>
                  </a:lnTo>
                  <a:lnTo>
                    <a:pt x="405" y="303"/>
                  </a:lnTo>
                  <a:lnTo>
                    <a:pt x="405" y="270"/>
                  </a:lnTo>
                  <a:lnTo>
                    <a:pt x="405" y="236"/>
                  </a:lnTo>
                  <a:lnTo>
                    <a:pt x="405" y="169"/>
                  </a:lnTo>
                  <a:lnTo>
                    <a:pt x="371" y="68"/>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12" name="Google Shape;712;p18"/>
            <p:cNvSpPr/>
            <p:nvPr/>
          </p:nvSpPr>
          <p:spPr>
            <a:xfrm>
              <a:off x="8682257" y="3929925"/>
              <a:ext cx="102955" cy="118564"/>
            </a:xfrm>
            <a:custGeom>
              <a:avLst/>
              <a:gdLst/>
              <a:ahLst/>
              <a:cxnLst/>
              <a:rect l="l" t="t" r="r" b="b"/>
              <a:pathLst>
                <a:path w="1550" h="1785" extrusionOk="0">
                  <a:moveTo>
                    <a:pt x="439" y="405"/>
                  </a:moveTo>
                  <a:lnTo>
                    <a:pt x="405" y="506"/>
                  </a:lnTo>
                  <a:lnTo>
                    <a:pt x="405" y="573"/>
                  </a:lnTo>
                  <a:lnTo>
                    <a:pt x="405" y="607"/>
                  </a:lnTo>
                  <a:lnTo>
                    <a:pt x="472" y="640"/>
                  </a:lnTo>
                  <a:lnTo>
                    <a:pt x="540" y="607"/>
                  </a:lnTo>
                  <a:lnTo>
                    <a:pt x="674" y="539"/>
                  </a:lnTo>
                  <a:lnTo>
                    <a:pt x="809" y="506"/>
                  </a:lnTo>
                  <a:lnTo>
                    <a:pt x="977" y="539"/>
                  </a:lnTo>
                  <a:lnTo>
                    <a:pt x="1078" y="607"/>
                  </a:lnTo>
                  <a:lnTo>
                    <a:pt x="1213" y="674"/>
                  </a:lnTo>
                  <a:lnTo>
                    <a:pt x="1280" y="809"/>
                  </a:lnTo>
                  <a:lnTo>
                    <a:pt x="1314" y="943"/>
                  </a:lnTo>
                  <a:lnTo>
                    <a:pt x="1314" y="1112"/>
                  </a:lnTo>
                  <a:lnTo>
                    <a:pt x="1280" y="1246"/>
                  </a:lnTo>
                  <a:lnTo>
                    <a:pt x="1213" y="1347"/>
                  </a:lnTo>
                  <a:lnTo>
                    <a:pt x="1078" y="1448"/>
                  </a:lnTo>
                  <a:lnTo>
                    <a:pt x="977" y="1482"/>
                  </a:lnTo>
                  <a:lnTo>
                    <a:pt x="843" y="1516"/>
                  </a:lnTo>
                  <a:lnTo>
                    <a:pt x="708" y="1482"/>
                  </a:lnTo>
                  <a:lnTo>
                    <a:pt x="573" y="1448"/>
                  </a:lnTo>
                  <a:lnTo>
                    <a:pt x="472" y="1381"/>
                  </a:lnTo>
                  <a:lnTo>
                    <a:pt x="371" y="1314"/>
                  </a:lnTo>
                  <a:lnTo>
                    <a:pt x="304" y="1179"/>
                  </a:lnTo>
                  <a:lnTo>
                    <a:pt x="270" y="1078"/>
                  </a:lnTo>
                  <a:lnTo>
                    <a:pt x="237" y="977"/>
                  </a:lnTo>
                  <a:lnTo>
                    <a:pt x="270" y="708"/>
                  </a:lnTo>
                  <a:lnTo>
                    <a:pt x="371" y="506"/>
                  </a:lnTo>
                  <a:lnTo>
                    <a:pt x="439" y="405"/>
                  </a:lnTo>
                  <a:close/>
                  <a:moveTo>
                    <a:pt x="674" y="1"/>
                  </a:moveTo>
                  <a:lnTo>
                    <a:pt x="607" y="34"/>
                  </a:lnTo>
                  <a:lnTo>
                    <a:pt x="439" y="102"/>
                  </a:lnTo>
                  <a:lnTo>
                    <a:pt x="270" y="236"/>
                  </a:lnTo>
                  <a:lnTo>
                    <a:pt x="169" y="371"/>
                  </a:lnTo>
                  <a:lnTo>
                    <a:pt x="68" y="573"/>
                  </a:lnTo>
                  <a:lnTo>
                    <a:pt x="1" y="775"/>
                  </a:lnTo>
                  <a:lnTo>
                    <a:pt x="1" y="977"/>
                  </a:lnTo>
                  <a:lnTo>
                    <a:pt x="68" y="1179"/>
                  </a:lnTo>
                  <a:lnTo>
                    <a:pt x="136" y="1347"/>
                  </a:lnTo>
                  <a:lnTo>
                    <a:pt x="270" y="1516"/>
                  </a:lnTo>
                  <a:lnTo>
                    <a:pt x="439" y="1650"/>
                  </a:lnTo>
                  <a:lnTo>
                    <a:pt x="607" y="1751"/>
                  </a:lnTo>
                  <a:lnTo>
                    <a:pt x="809" y="1785"/>
                  </a:lnTo>
                  <a:lnTo>
                    <a:pt x="1011" y="1751"/>
                  </a:lnTo>
                  <a:lnTo>
                    <a:pt x="1179" y="1684"/>
                  </a:lnTo>
                  <a:lnTo>
                    <a:pt x="1314" y="1549"/>
                  </a:lnTo>
                  <a:lnTo>
                    <a:pt x="1415" y="1415"/>
                  </a:lnTo>
                  <a:lnTo>
                    <a:pt x="1516" y="1246"/>
                  </a:lnTo>
                  <a:lnTo>
                    <a:pt x="1550" y="1078"/>
                  </a:lnTo>
                  <a:lnTo>
                    <a:pt x="1550" y="876"/>
                  </a:lnTo>
                  <a:lnTo>
                    <a:pt x="1482" y="708"/>
                  </a:lnTo>
                  <a:lnTo>
                    <a:pt x="1381" y="573"/>
                  </a:lnTo>
                  <a:lnTo>
                    <a:pt x="1213" y="438"/>
                  </a:lnTo>
                  <a:lnTo>
                    <a:pt x="1045" y="304"/>
                  </a:lnTo>
                  <a:lnTo>
                    <a:pt x="843" y="270"/>
                  </a:lnTo>
                  <a:lnTo>
                    <a:pt x="674" y="270"/>
                  </a:lnTo>
                  <a:lnTo>
                    <a:pt x="607" y="292"/>
                  </a:lnTo>
                  <a:lnTo>
                    <a:pt x="607" y="292"/>
                  </a:lnTo>
                  <a:lnTo>
                    <a:pt x="641" y="270"/>
                  </a:lnTo>
                  <a:lnTo>
                    <a:pt x="742" y="203"/>
                  </a:lnTo>
                  <a:lnTo>
                    <a:pt x="809" y="203"/>
                  </a:lnTo>
                  <a:lnTo>
                    <a:pt x="910" y="236"/>
                  </a:lnTo>
                  <a:lnTo>
                    <a:pt x="1045" y="270"/>
                  </a:lnTo>
                  <a:lnTo>
                    <a:pt x="1045" y="236"/>
                  </a:lnTo>
                  <a:lnTo>
                    <a:pt x="1078" y="203"/>
                  </a:lnTo>
                  <a:lnTo>
                    <a:pt x="1045" y="135"/>
                  </a:lnTo>
                  <a:lnTo>
                    <a:pt x="977" y="68"/>
                  </a:lnTo>
                  <a:lnTo>
                    <a:pt x="876" y="34"/>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13" name="Google Shape;713;p18"/>
            <p:cNvSpPr/>
            <p:nvPr/>
          </p:nvSpPr>
          <p:spPr>
            <a:xfrm>
              <a:off x="8805272" y="2999611"/>
              <a:ext cx="107405" cy="26901"/>
            </a:xfrm>
            <a:custGeom>
              <a:avLst/>
              <a:gdLst/>
              <a:ahLst/>
              <a:cxnLst/>
              <a:rect l="l" t="t" r="r" b="b"/>
              <a:pathLst>
                <a:path w="1617" h="405" extrusionOk="0">
                  <a:moveTo>
                    <a:pt x="169" y="1"/>
                  </a:moveTo>
                  <a:lnTo>
                    <a:pt x="102" y="34"/>
                  </a:lnTo>
                  <a:lnTo>
                    <a:pt x="1" y="68"/>
                  </a:lnTo>
                  <a:lnTo>
                    <a:pt x="1" y="102"/>
                  </a:lnTo>
                  <a:lnTo>
                    <a:pt x="68" y="169"/>
                  </a:lnTo>
                  <a:lnTo>
                    <a:pt x="169" y="203"/>
                  </a:lnTo>
                  <a:lnTo>
                    <a:pt x="337" y="270"/>
                  </a:lnTo>
                  <a:lnTo>
                    <a:pt x="741" y="304"/>
                  </a:lnTo>
                  <a:lnTo>
                    <a:pt x="1145" y="371"/>
                  </a:lnTo>
                  <a:lnTo>
                    <a:pt x="1381" y="405"/>
                  </a:lnTo>
                  <a:lnTo>
                    <a:pt x="1583" y="371"/>
                  </a:lnTo>
                  <a:lnTo>
                    <a:pt x="1617" y="337"/>
                  </a:lnTo>
                  <a:lnTo>
                    <a:pt x="1617" y="304"/>
                  </a:lnTo>
                  <a:lnTo>
                    <a:pt x="1617" y="236"/>
                  </a:lnTo>
                  <a:lnTo>
                    <a:pt x="1583" y="203"/>
                  </a:lnTo>
                  <a:lnTo>
                    <a:pt x="1415" y="135"/>
                  </a:lnTo>
                  <a:lnTo>
                    <a:pt x="1179" y="102"/>
                  </a:lnTo>
                  <a:lnTo>
                    <a:pt x="775" y="68"/>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14" name="Google Shape;714;p18"/>
            <p:cNvSpPr/>
            <p:nvPr/>
          </p:nvSpPr>
          <p:spPr>
            <a:xfrm>
              <a:off x="8443004" y="2878855"/>
              <a:ext cx="688868" cy="1216595"/>
            </a:xfrm>
            <a:custGeom>
              <a:avLst/>
              <a:gdLst/>
              <a:ahLst/>
              <a:cxnLst/>
              <a:rect l="l" t="t" r="r" b="b"/>
              <a:pathLst>
                <a:path w="10371" h="18316" extrusionOk="0">
                  <a:moveTo>
                    <a:pt x="3401" y="169"/>
                  </a:moveTo>
                  <a:lnTo>
                    <a:pt x="3670" y="270"/>
                  </a:lnTo>
                  <a:lnTo>
                    <a:pt x="3973" y="337"/>
                  </a:lnTo>
                  <a:lnTo>
                    <a:pt x="4613" y="405"/>
                  </a:lnTo>
                  <a:lnTo>
                    <a:pt x="6397" y="607"/>
                  </a:lnTo>
                  <a:lnTo>
                    <a:pt x="8418" y="876"/>
                  </a:lnTo>
                  <a:lnTo>
                    <a:pt x="8855" y="943"/>
                  </a:lnTo>
                  <a:lnTo>
                    <a:pt x="9091" y="977"/>
                  </a:lnTo>
                  <a:lnTo>
                    <a:pt x="9327" y="1044"/>
                  </a:lnTo>
                  <a:lnTo>
                    <a:pt x="9562" y="1112"/>
                  </a:lnTo>
                  <a:lnTo>
                    <a:pt x="9764" y="1213"/>
                  </a:lnTo>
                  <a:lnTo>
                    <a:pt x="9933" y="1381"/>
                  </a:lnTo>
                  <a:lnTo>
                    <a:pt x="10034" y="1583"/>
                  </a:lnTo>
                  <a:lnTo>
                    <a:pt x="10067" y="1617"/>
                  </a:lnTo>
                  <a:lnTo>
                    <a:pt x="10135" y="1650"/>
                  </a:lnTo>
                  <a:lnTo>
                    <a:pt x="10168" y="2492"/>
                  </a:lnTo>
                  <a:lnTo>
                    <a:pt x="10168" y="2896"/>
                  </a:lnTo>
                  <a:lnTo>
                    <a:pt x="10168" y="3300"/>
                  </a:lnTo>
                  <a:lnTo>
                    <a:pt x="10101" y="3872"/>
                  </a:lnTo>
                  <a:lnTo>
                    <a:pt x="9966" y="4411"/>
                  </a:lnTo>
                  <a:lnTo>
                    <a:pt x="9731" y="5522"/>
                  </a:lnTo>
                  <a:lnTo>
                    <a:pt x="9562" y="6431"/>
                  </a:lnTo>
                  <a:lnTo>
                    <a:pt x="9428" y="7374"/>
                  </a:lnTo>
                  <a:lnTo>
                    <a:pt x="9226" y="9259"/>
                  </a:lnTo>
                  <a:lnTo>
                    <a:pt x="9024" y="11414"/>
                  </a:lnTo>
                  <a:lnTo>
                    <a:pt x="8754" y="13569"/>
                  </a:lnTo>
                  <a:lnTo>
                    <a:pt x="8620" y="14545"/>
                  </a:lnTo>
                  <a:lnTo>
                    <a:pt x="8451" y="15488"/>
                  </a:lnTo>
                  <a:lnTo>
                    <a:pt x="8283" y="16431"/>
                  </a:lnTo>
                  <a:lnTo>
                    <a:pt x="8148" y="17373"/>
                  </a:lnTo>
                  <a:lnTo>
                    <a:pt x="8014" y="17575"/>
                  </a:lnTo>
                  <a:lnTo>
                    <a:pt x="7845" y="17744"/>
                  </a:lnTo>
                  <a:lnTo>
                    <a:pt x="7677" y="17878"/>
                  </a:lnTo>
                  <a:lnTo>
                    <a:pt x="7475" y="17979"/>
                  </a:lnTo>
                  <a:lnTo>
                    <a:pt x="7273" y="18047"/>
                  </a:lnTo>
                  <a:lnTo>
                    <a:pt x="7037" y="18080"/>
                  </a:lnTo>
                  <a:lnTo>
                    <a:pt x="6498" y="18080"/>
                  </a:lnTo>
                  <a:lnTo>
                    <a:pt x="4377" y="17912"/>
                  </a:lnTo>
                  <a:lnTo>
                    <a:pt x="3367" y="17845"/>
                  </a:lnTo>
                  <a:lnTo>
                    <a:pt x="2862" y="17811"/>
                  </a:lnTo>
                  <a:lnTo>
                    <a:pt x="2391" y="17744"/>
                  </a:lnTo>
                  <a:lnTo>
                    <a:pt x="2021" y="17676"/>
                  </a:lnTo>
                  <a:lnTo>
                    <a:pt x="1650" y="17575"/>
                  </a:lnTo>
                  <a:lnTo>
                    <a:pt x="1718" y="17508"/>
                  </a:lnTo>
                  <a:lnTo>
                    <a:pt x="1684" y="17407"/>
                  </a:lnTo>
                  <a:lnTo>
                    <a:pt x="1650" y="17373"/>
                  </a:lnTo>
                  <a:lnTo>
                    <a:pt x="1549" y="17340"/>
                  </a:lnTo>
                  <a:lnTo>
                    <a:pt x="1381" y="17407"/>
                  </a:lnTo>
                  <a:lnTo>
                    <a:pt x="1213" y="17441"/>
                  </a:lnTo>
                  <a:lnTo>
                    <a:pt x="1078" y="17441"/>
                  </a:lnTo>
                  <a:lnTo>
                    <a:pt x="943" y="17407"/>
                  </a:lnTo>
                  <a:lnTo>
                    <a:pt x="842" y="17373"/>
                  </a:lnTo>
                  <a:lnTo>
                    <a:pt x="708" y="17306"/>
                  </a:lnTo>
                  <a:lnTo>
                    <a:pt x="640" y="17205"/>
                  </a:lnTo>
                  <a:lnTo>
                    <a:pt x="539" y="17104"/>
                  </a:lnTo>
                  <a:lnTo>
                    <a:pt x="438" y="16835"/>
                  </a:lnTo>
                  <a:lnTo>
                    <a:pt x="371" y="16532"/>
                  </a:lnTo>
                  <a:lnTo>
                    <a:pt x="304" y="16195"/>
                  </a:lnTo>
                  <a:lnTo>
                    <a:pt x="304" y="15825"/>
                  </a:lnTo>
                  <a:lnTo>
                    <a:pt x="304" y="15420"/>
                  </a:lnTo>
                  <a:lnTo>
                    <a:pt x="337" y="15016"/>
                  </a:lnTo>
                  <a:lnTo>
                    <a:pt x="438" y="14242"/>
                  </a:lnTo>
                  <a:lnTo>
                    <a:pt x="607" y="13131"/>
                  </a:lnTo>
                  <a:lnTo>
                    <a:pt x="1213" y="8889"/>
                  </a:lnTo>
                  <a:lnTo>
                    <a:pt x="1852" y="4613"/>
                  </a:lnTo>
                  <a:lnTo>
                    <a:pt x="2155" y="2492"/>
                  </a:lnTo>
                  <a:lnTo>
                    <a:pt x="2223" y="1852"/>
                  </a:lnTo>
                  <a:lnTo>
                    <a:pt x="2290" y="1448"/>
                  </a:lnTo>
                  <a:lnTo>
                    <a:pt x="2425" y="1044"/>
                  </a:lnTo>
                  <a:lnTo>
                    <a:pt x="2559" y="708"/>
                  </a:lnTo>
                  <a:lnTo>
                    <a:pt x="2660" y="539"/>
                  </a:lnTo>
                  <a:lnTo>
                    <a:pt x="2761" y="405"/>
                  </a:lnTo>
                  <a:lnTo>
                    <a:pt x="2862" y="304"/>
                  </a:lnTo>
                  <a:lnTo>
                    <a:pt x="2997" y="203"/>
                  </a:lnTo>
                  <a:lnTo>
                    <a:pt x="3165" y="169"/>
                  </a:lnTo>
                  <a:close/>
                  <a:moveTo>
                    <a:pt x="2963" y="1"/>
                  </a:moveTo>
                  <a:lnTo>
                    <a:pt x="2795" y="68"/>
                  </a:lnTo>
                  <a:lnTo>
                    <a:pt x="2627" y="169"/>
                  </a:lnTo>
                  <a:lnTo>
                    <a:pt x="2492" y="337"/>
                  </a:lnTo>
                  <a:lnTo>
                    <a:pt x="2357" y="573"/>
                  </a:lnTo>
                  <a:lnTo>
                    <a:pt x="2256" y="809"/>
                  </a:lnTo>
                  <a:lnTo>
                    <a:pt x="2189" y="1078"/>
                  </a:lnTo>
                  <a:lnTo>
                    <a:pt x="2054" y="1617"/>
                  </a:lnTo>
                  <a:lnTo>
                    <a:pt x="1953" y="2155"/>
                  </a:lnTo>
                  <a:lnTo>
                    <a:pt x="1852" y="2963"/>
                  </a:lnTo>
                  <a:lnTo>
                    <a:pt x="910" y="9360"/>
                  </a:lnTo>
                  <a:lnTo>
                    <a:pt x="472" y="12256"/>
                  </a:lnTo>
                  <a:lnTo>
                    <a:pt x="270" y="13703"/>
                  </a:lnTo>
                  <a:lnTo>
                    <a:pt x="68" y="15185"/>
                  </a:lnTo>
                  <a:lnTo>
                    <a:pt x="34" y="15690"/>
                  </a:lnTo>
                  <a:lnTo>
                    <a:pt x="1" y="15959"/>
                  </a:lnTo>
                  <a:lnTo>
                    <a:pt x="34" y="16229"/>
                  </a:lnTo>
                  <a:lnTo>
                    <a:pt x="68" y="16532"/>
                  </a:lnTo>
                  <a:lnTo>
                    <a:pt x="135" y="16767"/>
                  </a:lnTo>
                  <a:lnTo>
                    <a:pt x="236" y="17037"/>
                  </a:lnTo>
                  <a:lnTo>
                    <a:pt x="371" y="17239"/>
                  </a:lnTo>
                  <a:lnTo>
                    <a:pt x="607" y="17441"/>
                  </a:lnTo>
                  <a:lnTo>
                    <a:pt x="842" y="17575"/>
                  </a:lnTo>
                  <a:lnTo>
                    <a:pt x="1078" y="17676"/>
                  </a:lnTo>
                  <a:lnTo>
                    <a:pt x="1347" y="17676"/>
                  </a:lnTo>
                  <a:lnTo>
                    <a:pt x="2088" y="17878"/>
                  </a:lnTo>
                  <a:lnTo>
                    <a:pt x="2458" y="17979"/>
                  </a:lnTo>
                  <a:lnTo>
                    <a:pt x="2829" y="18047"/>
                  </a:lnTo>
                  <a:lnTo>
                    <a:pt x="4142" y="18148"/>
                  </a:lnTo>
                  <a:lnTo>
                    <a:pt x="5455" y="18249"/>
                  </a:lnTo>
                  <a:lnTo>
                    <a:pt x="6296" y="18316"/>
                  </a:lnTo>
                  <a:lnTo>
                    <a:pt x="7239" y="18316"/>
                  </a:lnTo>
                  <a:lnTo>
                    <a:pt x="7475" y="18249"/>
                  </a:lnTo>
                  <a:lnTo>
                    <a:pt x="7677" y="18181"/>
                  </a:lnTo>
                  <a:lnTo>
                    <a:pt x="7879" y="18114"/>
                  </a:lnTo>
                  <a:lnTo>
                    <a:pt x="8047" y="18013"/>
                  </a:lnTo>
                  <a:lnTo>
                    <a:pt x="8216" y="17845"/>
                  </a:lnTo>
                  <a:lnTo>
                    <a:pt x="8317" y="17676"/>
                  </a:lnTo>
                  <a:lnTo>
                    <a:pt x="8418" y="17474"/>
                  </a:lnTo>
                  <a:lnTo>
                    <a:pt x="8451" y="17205"/>
                  </a:lnTo>
                  <a:lnTo>
                    <a:pt x="8451" y="17138"/>
                  </a:lnTo>
                  <a:lnTo>
                    <a:pt x="8653" y="16195"/>
                  </a:lnTo>
                  <a:lnTo>
                    <a:pt x="8822" y="15252"/>
                  </a:lnTo>
                  <a:lnTo>
                    <a:pt x="8956" y="14309"/>
                  </a:lnTo>
                  <a:lnTo>
                    <a:pt x="9091" y="13333"/>
                  </a:lnTo>
                  <a:lnTo>
                    <a:pt x="9293" y="11414"/>
                  </a:lnTo>
                  <a:lnTo>
                    <a:pt x="9461" y="9495"/>
                  </a:lnTo>
                  <a:lnTo>
                    <a:pt x="9562" y="8451"/>
                  </a:lnTo>
                  <a:lnTo>
                    <a:pt x="9663" y="7407"/>
                  </a:lnTo>
                  <a:lnTo>
                    <a:pt x="9798" y="6364"/>
                  </a:lnTo>
                  <a:lnTo>
                    <a:pt x="10000" y="5320"/>
                  </a:lnTo>
                  <a:lnTo>
                    <a:pt x="10202" y="4411"/>
                  </a:lnTo>
                  <a:lnTo>
                    <a:pt x="10269" y="3940"/>
                  </a:lnTo>
                  <a:lnTo>
                    <a:pt x="10337" y="3468"/>
                  </a:lnTo>
                  <a:lnTo>
                    <a:pt x="10370" y="2997"/>
                  </a:lnTo>
                  <a:lnTo>
                    <a:pt x="10370" y="2526"/>
                  </a:lnTo>
                  <a:lnTo>
                    <a:pt x="10337" y="2054"/>
                  </a:lnTo>
                  <a:lnTo>
                    <a:pt x="10236" y="1583"/>
                  </a:lnTo>
                  <a:lnTo>
                    <a:pt x="10269" y="1549"/>
                  </a:lnTo>
                  <a:lnTo>
                    <a:pt x="10236" y="1516"/>
                  </a:lnTo>
                  <a:lnTo>
                    <a:pt x="10168" y="1347"/>
                  </a:lnTo>
                  <a:lnTo>
                    <a:pt x="10067" y="1213"/>
                  </a:lnTo>
                  <a:lnTo>
                    <a:pt x="9933" y="1112"/>
                  </a:lnTo>
                  <a:lnTo>
                    <a:pt x="9798" y="1011"/>
                  </a:lnTo>
                  <a:lnTo>
                    <a:pt x="9495" y="842"/>
                  </a:lnTo>
                  <a:lnTo>
                    <a:pt x="9125" y="741"/>
                  </a:lnTo>
                  <a:lnTo>
                    <a:pt x="8754" y="674"/>
                  </a:lnTo>
                  <a:lnTo>
                    <a:pt x="8384" y="640"/>
                  </a:lnTo>
                  <a:lnTo>
                    <a:pt x="7710" y="573"/>
                  </a:lnTo>
                  <a:lnTo>
                    <a:pt x="5623" y="304"/>
                  </a:lnTo>
                  <a:lnTo>
                    <a:pt x="4546" y="135"/>
                  </a:lnTo>
                  <a:lnTo>
                    <a:pt x="3973" y="68"/>
                  </a:lnTo>
                  <a:lnTo>
                    <a:pt x="3704" y="68"/>
                  </a:lnTo>
                  <a:lnTo>
                    <a:pt x="3435" y="102"/>
                  </a:lnTo>
                  <a:lnTo>
                    <a:pt x="3435" y="68"/>
                  </a:lnTo>
                  <a:lnTo>
                    <a:pt x="3401" y="68"/>
                  </a:lnTo>
                  <a:lnTo>
                    <a:pt x="316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15" name="Google Shape;715;p18"/>
            <p:cNvSpPr/>
            <p:nvPr/>
          </p:nvSpPr>
          <p:spPr>
            <a:xfrm>
              <a:off x="8498931" y="3035413"/>
              <a:ext cx="583721" cy="914704"/>
            </a:xfrm>
            <a:custGeom>
              <a:avLst/>
              <a:gdLst/>
              <a:ahLst/>
              <a:cxnLst/>
              <a:rect l="l" t="t" r="r" b="b"/>
              <a:pathLst>
                <a:path w="8788" h="13771" extrusionOk="0">
                  <a:moveTo>
                    <a:pt x="1818" y="169"/>
                  </a:moveTo>
                  <a:lnTo>
                    <a:pt x="2189" y="270"/>
                  </a:lnTo>
                  <a:lnTo>
                    <a:pt x="2626" y="337"/>
                  </a:lnTo>
                  <a:lnTo>
                    <a:pt x="3030" y="371"/>
                  </a:lnTo>
                  <a:lnTo>
                    <a:pt x="3468" y="438"/>
                  </a:lnTo>
                  <a:lnTo>
                    <a:pt x="5219" y="707"/>
                  </a:lnTo>
                  <a:lnTo>
                    <a:pt x="6936" y="943"/>
                  </a:lnTo>
                  <a:lnTo>
                    <a:pt x="8619" y="1111"/>
                  </a:lnTo>
                  <a:lnTo>
                    <a:pt x="8485" y="1785"/>
                  </a:lnTo>
                  <a:lnTo>
                    <a:pt x="8384" y="2492"/>
                  </a:lnTo>
                  <a:lnTo>
                    <a:pt x="8215" y="3872"/>
                  </a:lnTo>
                  <a:lnTo>
                    <a:pt x="7811" y="7003"/>
                  </a:lnTo>
                  <a:lnTo>
                    <a:pt x="7609" y="8619"/>
                  </a:lnTo>
                  <a:lnTo>
                    <a:pt x="7374" y="10202"/>
                  </a:lnTo>
                  <a:lnTo>
                    <a:pt x="6868" y="13400"/>
                  </a:lnTo>
                  <a:lnTo>
                    <a:pt x="5993" y="13333"/>
                  </a:lnTo>
                  <a:lnTo>
                    <a:pt x="5151" y="13232"/>
                  </a:lnTo>
                  <a:lnTo>
                    <a:pt x="4276" y="13097"/>
                  </a:lnTo>
                  <a:lnTo>
                    <a:pt x="3434" y="12962"/>
                  </a:lnTo>
                  <a:lnTo>
                    <a:pt x="2660" y="12828"/>
                  </a:lnTo>
                  <a:lnTo>
                    <a:pt x="1852" y="12693"/>
                  </a:lnTo>
                  <a:lnTo>
                    <a:pt x="1044" y="12626"/>
                  </a:lnTo>
                  <a:lnTo>
                    <a:pt x="640" y="12626"/>
                  </a:lnTo>
                  <a:lnTo>
                    <a:pt x="236" y="12659"/>
                  </a:lnTo>
                  <a:lnTo>
                    <a:pt x="1044" y="6431"/>
                  </a:lnTo>
                  <a:lnTo>
                    <a:pt x="1448" y="3266"/>
                  </a:lnTo>
                  <a:lnTo>
                    <a:pt x="1684" y="1717"/>
                  </a:lnTo>
                  <a:lnTo>
                    <a:pt x="1751" y="943"/>
                  </a:lnTo>
                  <a:lnTo>
                    <a:pt x="1818" y="169"/>
                  </a:lnTo>
                  <a:close/>
                  <a:moveTo>
                    <a:pt x="2155" y="0"/>
                  </a:moveTo>
                  <a:lnTo>
                    <a:pt x="1987" y="34"/>
                  </a:lnTo>
                  <a:lnTo>
                    <a:pt x="1818" y="68"/>
                  </a:lnTo>
                  <a:lnTo>
                    <a:pt x="1785" y="68"/>
                  </a:lnTo>
                  <a:lnTo>
                    <a:pt x="1751" y="34"/>
                  </a:lnTo>
                  <a:lnTo>
                    <a:pt x="1717" y="68"/>
                  </a:lnTo>
                  <a:lnTo>
                    <a:pt x="1684" y="101"/>
                  </a:lnTo>
                  <a:lnTo>
                    <a:pt x="1549" y="808"/>
                  </a:lnTo>
                  <a:lnTo>
                    <a:pt x="1414" y="1549"/>
                  </a:lnTo>
                  <a:lnTo>
                    <a:pt x="1246" y="2997"/>
                  </a:lnTo>
                  <a:lnTo>
                    <a:pt x="842" y="6162"/>
                  </a:lnTo>
                  <a:lnTo>
                    <a:pt x="0" y="12760"/>
                  </a:lnTo>
                  <a:lnTo>
                    <a:pt x="0" y="12828"/>
                  </a:lnTo>
                  <a:lnTo>
                    <a:pt x="68" y="12861"/>
                  </a:lnTo>
                  <a:lnTo>
                    <a:pt x="169" y="12861"/>
                  </a:lnTo>
                  <a:lnTo>
                    <a:pt x="202" y="12794"/>
                  </a:lnTo>
                  <a:lnTo>
                    <a:pt x="640" y="12895"/>
                  </a:lnTo>
                  <a:lnTo>
                    <a:pt x="1044" y="12929"/>
                  </a:lnTo>
                  <a:lnTo>
                    <a:pt x="1919" y="13030"/>
                  </a:lnTo>
                  <a:lnTo>
                    <a:pt x="2761" y="13131"/>
                  </a:lnTo>
                  <a:lnTo>
                    <a:pt x="3603" y="13232"/>
                  </a:lnTo>
                  <a:lnTo>
                    <a:pt x="4411" y="13400"/>
                  </a:lnTo>
                  <a:lnTo>
                    <a:pt x="5219" y="13535"/>
                  </a:lnTo>
                  <a:lnTo>
                    <a:pt x="6027" y="13636"/>
                  </a:lnTo>
                  <a:lnTo>
                    <a:pt x="6835" y="13636"/>
                  </a:lnTo>
                  <a:lnTo>
                    <a:pt x="6868" y="13737"/>
                  </a:lnTo>
                  <a:lnTo>
                    <a:pt x="6936" y="13771"/>
                  </a:lnTo>
                  <a:lnTo>
                    <a:pt x="7003" y="13771"/>
                  </a:lnTo>
                  <a:lnTo>
                    <a:pt x="7037" y="13737"/>
                  </a:lnTo>
                  <a:lnTo>
                    <a:pt x="7071" y="13703"/>
                  </a:lnTo>
                  <a:lnTo>
                    <a:pt x="7071" y="13602"/>
                  </a:lnTo>
                  <a:lnTo>
                    <a:pt x="7138" y="13569"/>
                  </a:lnTo>
                  <a:lnTo>
                    <a:pt x="7172" y="13535"/>
                  </a:lnTo>
                  <a:lnTo>
                    <a:pt x="7172" y="13468"/>
                  </a:lnTo>
                  <a:lnTo>
                    <a:pt x="7104" y="13400"/>
                  </a:lnTo>
                  <a:lnTo>
                    <a:pt x="7407" y="11952"/>
                  </a:lnTo>
                  <a:lnTo>
                    <a:pt x="7609" y="10471"/>
                  </a:lnTo>
                  <a:lnTo>
                    <a:pt x="8013" y="7542"/>
                  </a:lnTo>
                  <a:lnTo>
                    <a:pt x="8384" y="4411"/>
                  </a:lnTo>
                  <a:lnTo>
                    <a:pt x="8619" y="2761"/>
                  </a:lnTo>
                  <a:lnTo>
                    <a:pt x="8687" y="1953"/>
                  </a:lnTo>
                  <a:lnTo>
                    <a:pt x="8720" y="1515"/>
                  </a:lnTo>
                  <a:lnTo>
                    <a:pt x="8720" y="1111"/>
                  </a:lnTo>
                  <a:lnTo>
                    <a:pt x="8788" y="1078"/>
                  </a:lnTo>
                  <a:lnTo>
                    <a:pt x="8788" y="977"/>
                  </a:lnTo>
                  <a:lnTo>
                    <a:pt x="8754" y="909"/>
                  </a:lnTo>
                  <a:lnTo>
                    <a:pt x="8687" y="876"/>
                  </a:lnTo>
                  <a:lnTo>
                    <a:pt x="6835" y="674"/>
                  </a:lnTo>
                  <a:lnTo>
                    <a:pt x="5017" y="438"/>
                  </a:lnTo>
                  <a:lnTo>
                    <a:pt x="4141" y="303"/>
                  </a:lnTo>
                  <a:lnTo>
                    <a:pt x="3266" y="135"/>
                  </a:lnTo>
                  <a:lnTo>
                    <a:pt x="2896" y="68"/>
                  </a:lnTo>
                  <a:lnTo>
                    <a:pt x="2525" y="34"/>
                  </a:lnTo>
                  <a:lnTo>
                    <a:pt x="215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16" name="Google Shape;716;p18"/>
            <p:cNvSpPr/>
            <p:nvPr/>
          </p:nvSpPr>
          <p:spPr>
            <a:xfrm>
              <a:off x="8845524" y="2961618"/>
              <a:ext cx="20192" cy="20192"/>
            </a:xfrm>
            <a:custGeom>
              <a:avLst/>
              <a:gdLst/>
              <a:ahLst/>
              <a:cxnLst/>
              <a:rect l="l" t="t" r="r" b="b"/>
              <a:pathLst>
                <a:path w="304" h="304" extrusionOk="0">
                  <a:moveTo>
                    <a:pt x="68" y="0"/>
                  </a:moveTo>
                  <a:lnTo>
                    <a:pt x="1" y="101"/>
                  </a:lnTo>
                  <a:lnTo>
                    <a:pt x="1" y="202"/>
                  </a:lnTo>
                  <a:lnTo>
                    <a:pt x="34" y="236"/>
                  </a:lnTo>
                  <a:lnTo>
                    <a:pt x="68" y="270"/>
                  </a:lnTo>
                  <a:lnTo>
                    <a:pt x="169" y="303"/>
                  </a:lnTo>
                  <a:lnTo>
                    <a:pt x="236" y="270"/>
                  </a:lnTo>
                  <a:lnTo>
                    <a:pt x="304" y="236"/>
                  </a:lnTo>
                  <a:lnTo>
                    <a:pt x="304" y="135"/>
                  </a:lnTo>
                  <a:lnTo>
                    <a:pt x="304"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grpSp>
        <p:nvGrpSpPr>
          <p:cNvPr id="717" name="Google Shape;717;p18"/>
          <p:cNvGrpSpPr/>
          <p:nvPr/>
        </p:nvGrpSpPr>
        <p:grpSpPr>
          <a:xfrm>
            <a:off x="7117967" y="3590460"/>
            <a:ext cx="2026022" cy="1547117"/>
            <a:chOff x="6445945" y="4797602"/>
            <a:chExt cx="2706053" cy="2066404"/>
          </a:xfrm>
        </p:grpSpPr>
        <p:sp>
          <p:nvSpPr>
            <p:cNvPr id="718" name="Google Shape;718;p18"/>
            <p:cNvSpPr/>
            <p:nvPr/>
          </p:nvSpPr>
          <p:spPr>
            <a:xfrm>
              <a:off x="6700941" y="5054790"/>
              <a:ext cx="111855" cy="1511843"/>
            </a:xfrm>
            <a:custGeom>
              <a:avLst/>
              <a:gdLst/>
              <a:ahLst/>
              <a:cxnLst/>
              <a:rect l="l" t="t" r="r" b="b"/>
              <a:pathLst>
                <a:path w="1684" h="22761" extrusionOk="0">
                  <a:moveTo>
                    <a:pt x="1549" y="1"/>
                  </a:moveTo>
                  <a:lnTo>
                    <a:pt x="1515" y="68"/>
                  </a:lnTo>
                  <a:lnTo>
                    <a:pt x="1381" y="1448"/>
                  </a:lnTo>
                  <a:lnTo>
                    <a:pt x="1246" y="2862"/>
                  </a:lnTo>
                  <a:lnTo>
                    <a:pt x="1077" y="5623"/>
                  </a:lnTo>
                  <a:lnTo>
                    <a:pt x="741" y="11178"/>
                  </a:lnTo>
                  <a:lnTo>
                    <a:pt x="0" y="22625"/>
                  </a:lnTo>
                  <a:lnTo>
                    <a:pt x="34" y="22659"/>
                  </a:lnTo>
                  <a:lnTo>
                    <a:pt x="34" y="22726"/>
                  </a:lnTo>
                  <a:lnTo>
                    <a:pt x="101" y="22760"/>
                  </a:lnTo>
                  <a:lnTo>
                    <a:pt x="135" y="22760"/>
                  </a:lnTo>
                  <a:lnTo>
                    <a:pt x="269" y="22726"/>
                  </a:lnTo>
                  <a:lnTo>
                    <a:pt x="303" y="22659"/>
                  </a:lnTo>
                  <a:lnTo>
                    <a:pt x="303" y="22625"/>
                  </a:lnTo>
                  <a:lnTo>
                    <a:pt x="1010" y="11448"/>
                  </a:lnTo>
                  <a:lnTo>
                    <a:pt x="1414" y="5758"/>
                  </a:lnTo>
                  <a:lnTo>
                    <a:pt x="1583" y="2930"/>
                  </a:lnTo>
                  <a:lnTo>
                    <a:pt x="1650" y="1482"/>
                  </a:lnTo>
                  <a:lnTo>
                    <a:pt x="1684" y="68"/>
                  </a:lnTo>
                  <a:lnTo>
                    <a:pt x="165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19" name="Google Shape;719;p18"/>
            <p:cNvSpPr/>
            <p:nvPr/>
          </p:nvSpPr>
          <p:spPr>
            <a:xfrm>
              <a:off x="6457170" y="4802119"/>
              <a:ext cx="333242" cy="1894170"/>
            </a:xfrm>
            <a:custGeom>
              <a:avLst/>
              <a:gdLst/>
              <a:ahLst/>
              <a:cxnLst/>
              <a:rect l="l" t="t" r="r" b="b"/>
              <a:pathLst>
                <a:path w="5017" h="28517" extrusionOk="0">
                  <a:moveTo>
                    <a:pt x="3838" y="0"/>
                  </a:moveTo>
                  <a:lnTo>
                    <a:pt x="3535" y="34"/>
                  </a:lnTo>
                  <a:lnTo>
                    <a:pt x="3266" y="101"/>
                  </a:lnTo>
                  <a:lnTo>
                    <a:pt x="2963" y="236"/>
                  </a:lnTo>
                  <a:lnTo>
                    <a:pt x="2694" y="404"/>
                  </a:lnTo>
                  <a:lnTo>
                    <a:pt x="2458" y="606"/>
                  </a:lnTo>
                  <a:lnTo>
                    <a:pt x="2290" y="875"/>
                  </a:lnTo>
                  <a:lnTo>
                    <a:pt x="2155" y="1145"/>
                  </a:lnTo>
                  <a:lnTo>
                    <a:pt x="2020" y="1414"/>
                  </a:lnTo>
                  <a:lnTo>
                    <a:pt x="1919" y="1717"/>
                  </a:lnTo>
                  <a:lnTo>
                    <a:pt x="1852" y="2020"/>
                  </a:lnTo>
                  <a:lnTo>
                    <a:pt x="1751" y="2626"/>
                  </a:lnTo>
                  <a:lnTo>
                    <a:pt x="1515" y="4714"/>
                  </a:lnTo>
                  <a:lnTo>
                    <a:pt x="1313" y="6801"/>
                  </a:lnTo>
                  <a:lnTo>
                    <a:pt x="977" y="11010"/>
                  </a:lnTo>
                  <a:lnTo>
                    <a:pt x="640" y="15353"/>
                  </a:lnTo>
                  <a:lnTo>
                    <a:pt x="337" y="19696"/>
                  </a:lnTo>
                  <a:lnTo>
                    <a:pt x="135" y="24039"/>
                  </a:lnTo>
                  <a:lnTo>
                    <a:pt x="0" y="28382"/>
                  </a:lnTo>
                  <a:lnTo>
                    <a:pt x="0" y="28450"/>
                  </a:lnTo>
                  <a:lnTo>
                    <a:pt x="34" y="28483"/>
                  </a:lnTo>
                  <a:lnTo>
                    <a:pt x="135" y="28517"/>
                  </a:lnTo>
                  <a:lnTo>
                    <a:pt x="236" y="28483"/>
                  </a:lnTo>
                  <a:lnTo>
                    <a:pt x="270" y="28450"/>
                  </a:lnTo>
                  <a:lnTo>
                    <a:pt x="270" y="28382"/>
                  </a:lnTo>
                  <a:lnTo>
                    <a:pt x="404" y="24645"/>
                  </a:lnTo>
                  <a:lnTo>
                    <a:pt x="606" y="20908"/>
                  </a:lnTo>
                  <a:lnTo>
                    <a:pt x="808" y="17171"/>
                  </a:lnTo>
                  <a:lnTo>
                    <a:pt x="1044" y="13400"/>
                  </a:lnTo>
                  <a:lnTo>
                    <a:pt x="1347" y="9663"/>
                  </a:lnTo>
                  <a:lnTo>
                    <a:pt x="1684" y="5926"/>
                  </a:lnTo>
                  <a:lnTo>
                    <a:pt x="1852" y="4108"/>
                  </a:lnTo>
                  <a:lnTo>
                    <a:pt x="1953" y="3165"/>
                  </a:lnTo>
                  <a:lnTo>
                    <a:pt x="2088" y="2256"/>
                  </a:lnTo>
                  <a:lnTo>
                    <a:pt x="2155" y="1852"/>
                  </a:lnTo>
                  <a:lnTo>
                    <a:pt x="2290" y="1448"/>
                  </a:lnTo>
                  <a:lnTo>
                    <a:pt x="2492" y="1077"/>
                  </a:lnTo>
                  <a:lnTo>
                    <a:pt x="2727" y="741"/>
                  </a:lnTo>
                  <a:lnTo>
                    <a:pt x="2963" y="539"/>
                  </a:lnTo>
                  <a:lnTo>
                    <a:pt x="3199" y="404"/>
                  </a:lnTo>
                  <a:lnTo>
                    <a:pt x="3468" y="303"/>
                  </a:lnTo>
                  <a:lnTo>
                    <a:pt x="3771" y="269"/>
                  </a:lnTo>
                  <a:lnTo>
                    <a:pt x="4074" y="269"/>
                  </a:lnTo>
                  <a:lnTo>
                    <a:pt x="4377" y="337"/>
                  </a:lnTo>
                  <a:lnTo>
                    <a:pt x="4646" y="438"/>
                  </a:lnTo>
                  <a:lnTo>
                    <a:pt x="4916" y="572"/>
                  </a:lnTo>
                  <a:lnTo>
                    <a:pt x="4983" y="606"/>
                  </a:lnTo>
                  <a:lnTo>
                    <a:pt x="5017" y="572"/>
                  </a:lnTo>
                  <a:lnTo>
                    <a:pt x="5017" y="505"/>
                  </a:lnTo>
                  <a:lnTo>
                    <a:pt x="4983" y="438"/>
                  </a:lnTo>
                  <a:lnTo>
                    <a:pt x="4714" y="236"/>
                  </a:lnTo>
                  <a:lnTo>
                    <a:pt x="4444" y="135"/>
                  </a:lnTo>
                  <a:lnTo>
                    <a:pt x="4141" y="34"/>
                  </a:lnTo>
                  <a:lnTo>
                    <a:pt x="383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20" name="Google Shape;720;p18"/>
            <p:cNvSpPr/>
            <p:nvPr/>
          </p:nvSpPr>
          <p:spPr>
            <a:xfrm>
              <a:off x="8109762" y="4967577"/>
              <a:ext cx="60511" cy="60444"/>
            </a:xfrm>
            <a:custGeom>
              <a:avLst/>
              <a:gdLst/>
              <a:ahLst/>
              <a:cxnLst/>
              <a:rect l="l" t="t" r="r" b="b"/>
              <a:pathLst>
                <a:path w="911" h="910" extrusionOk="0">
                  <a:moveTo>
                    <a:pt x="405" y="0"/>
                  </a:moveTo>
                  <a:lnTo>
                    <a:pt x="304" y="34"/>
                  </a:lnTo>
                  <a:lnTo>
                    <a:pt x="203" y="101"/>
                  </a:lnTo>
                  <a:lnTo>
                    <a:pt x="136" y="169"/>
                  </a:lnTo>
                  <a:lnTo>
                    <a:pt x="68" y="236"/>
                  </a:lnTo>
                  <a:lnTo>
                    <a:pt x="1" y="337"/>
                  </a:lnTo>
                  <a:lnTo>
                    <a:pt x="1" y="438"/>
                  </a:lnTo>
                  <a:lnTo>
                    <a:pt x="1" y="573"/>
                  </a:lnTo>
                  <a:lnTo>
                    <a:pt x="68" y="674"/>
                  </a:lnTo>
                  <a:lnTo>
                    <a:pt x="102" y="741"/>
                  </a:lnTo>
                  <a:lnTo>
                    <a:pt x="203" y="842"/>
                  </a:lnTo>
                  <a:lnTo>
                    <a:pt x="304" y="876"/>
                  </a:lnTo>
                  <a:lnTo>
                    <a:pt x="405" y="910"/>
                  </a:lnTo>
                  <a:lnTo>
                    <a:pt x="506" y="910"/>
                  </a:lnTo>
                  <a:lnTo>
                    <a:pt x="641" y="876"/>
                  </a:lnTo>
                  <a:lnTo>
                    <a:pt x="742" y="809"/>
                  </a:lnTo>
                  <a:lnTo>
                    <a:pt x="809" y="708"/>
                  </a:lnTo>
                  <a:lnTo>
                    <a:pt x="876" y="607"/>
                  </a:lnTo>
                  <a:lnTo>
                    <a:pt x="910" y="506"/>
                  </a:lnTo>
                  <a:lnTo>
                    <a:pt x="910" y="371"/>
                  </a:lnTo>
                  <a:lnTo>
                    <a:pt x="876" y="270"/>
                  </a:lnTo>
                  <a:lnTo>
                    <a:pt x="809" y="169"/>
                  </a:lnTo>
                  <a:lnTo>
                    <a:pt x="742" y="68"/>
                  </a:lnTo>
                  <a:lnTo>
                    <a:pt x="641"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21" name="Google Shape;721;p18"/>
            <p:cNvSpPr/>
            <p:nvPr/>
          </p:nvSpPr>
          <p:spPr>
            <a:xfrm>
              <a:off x="6797054" y="5021247"/>
              <a:ext cx="2354943" cy="156624"/>
            </a:xfrm>
            <a:custGeom>
              <a:avLst/>
              <a:gdLst/>
              <a:ahLst/>
              <a:cxnLst/>
              <a:rect l="l" t="t" r="r" b="b"/>
              <a:pathLst>
                <a:path w="35454" h="2358" extrusionOk="0">
                  <a:moveTo>
                    <a:pt x="641" y="1"/>
                  </a:moveTo>
                  <a:lnTo>
                    <a:pt x="68" y="34"/>
                  </a:lnTo>
                  <a:lnTo>
                    <a:pt x="35" y="34"/>
                  </a:lnTo>
                  <a:lnTo>
                    <a:pt x="1" y="68"/>
                  </a:lnTo>
                  <a:lnTo>
                    <a:pt x="1" y="135"/>
                  </a:lnTo>
                  <a:lnTo>
                    <a:pt x="35" y="135"/>
                  </a:lnTo>
                  <a:lnTo>
                    <a:pt x="573" y="236"/>
                  </a:lnTo>
                  <a:lnTo>
                    <a:pt x="1112" y="304"/>
                  </a:lnTo>
                  <a:lnTo>
                    <a:pt x="2189" y="405"/>
                  </a:lnTo>
                  <a:lnTo>
                    <a:pt x="4344" y="506"/>
                  </a:lnTo>
                  <a:lnTo>
                    <a:pt x="8856" y="842"/>
                  </a:lnTo>
                  <a:lnTo>
                    <a:pt x="18114" y="1448"/>
                  </a:lnTo>
                  <a:lnTo>
                    <a:pt x="22457" y="1718"/>
                  </a:lnTo>
                  <a:lnTo>
                    <a:pt x="26801" y="1987"/>
                  </a:lnTo>
                  <a:lnTo>
                    <a:pt x="31110" y="2189"/>
                  </a:lnTo>
                  <a:lnTo>
                    <a:pt x="35453" y="2357"/>
                  </a:lnTo>
                  <a:lnTo>
                    <a:pt x="35453" y="2021"/>
                  </a:lnTo>
                  <a:lnTo>
                    <a:pt x="31177" y="1819"/>
                  </a:lnTo>
                  <a:lnTo>
                    <a:pt x="26935" y="1617"/>
                  </a:lnTo>
                  <a:lnTo>
                    <a:pt x="22659" y="1415"/>
                  </a:lnTo>
                  <a:lnTo>
                    <a:pt x="18384" y="1179"/>
                  </a:lnTo>
                  <a:lnTo>
                    <a:pt x="9394" y="607"/>
                  </a:lnTo>
                  <a:lnTo>
                    <a:pt x="4849" y="270"/>
                  </a:lnTo>
                  <a:lnTo>
                    <a:pt x="3671" y="169"/>
                  </a:lnTo>
                  <a:lnTo>
                    <a:pt x="2459" y="68"/>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22" name="Google Shape;722;p18"/>
            <p:cNvSpPr/>
            <p:nvPr/>
          </p:nvSpPr>
          <p:spPr>
            <a:xfrm>
              <a:off x="6785895" y="4797602"/>
              <a:ext cx="2366102" cy="170042"/>
            </a:xfrm>
            <a:custGeom>
              <a:avLst/>
              <a:gdLst/>
              <a:ahLst/>
              <a:cxnLst/>
              <a:rect l="l" t="t" r="r" b="b"/>
              <a:pathLst>
                <a:path w="35622" h="2560" extrusionOk="0">
                  <a:moveTo>
                    <a:pt x="7677" y="506"/>
                  </a:moveTo>
                  <a:lnTo>
                    <a:pt x="8081" y="539"/>
                  </a:lnTo>
                  <a:lnTo>
                    <a:pt x="8485" y="607"/>
                  </a:lnTo>
                  <a:lnTo>
                    <a:pt x="9428" y="674"/>
                  </a:lnTo>
                  <a:lnTo>
                    <a:pt x="10101" y="775"/>
                  </a:lnTo>
                  <a:lnTo>
                    <a:pt x="10404" y="809"/>
                  </a:lnTo>
                  <a:lnTo>
                    <a:pt x="10606" y="876"/>
                  </a:lnTo>
                  <a:lnTo>
                    <a:pt x="9259" y="809"/>
                  </a:lnTo>
                  <a:lnTo>
                    <a:pt x="6869" y="674"/>
                  </a:lnTo>
                  <a:lnTo>
                    <a:pt x="7071" y="573"/>
                  </a:lnTo>
                  <a:lnTo>
                    <a:pt x="7273" y="539"/>
                  </a:lnTo>
                  <a:lnTo>
                    <a:pt x="7475" y="506"/>
                  </a:lnTo>
                  <a:close/>
                  <a:moveTo>
                    <a:pt x="2021" y="1"/>
                  </a:moveTo>
                  <a:lnTo>
                    <a:pt x="1953" y="34"/>
                  </a:lnTo>
                  <a:lnTo>
                    <a:pt x="1920" y="68"/>
                  </a:lnTo>
                  <a:lnTo>
                    <a:pt x="1920" y="102"/>
                  </a:lnTo>
                  <a:lnTo>
                    <a:pt x="1920" y="236"/>
                  </a:lnTo>
                  <a:lnTo>
                    <a:pt x="1920" y="371"/>
                  </a:lnTo>
                  <a:lnTo>
                    <a:pt x="2021" y="337"/>
                  </a:lnTo>
                  <a:lnTo>
                    <a:pt x="2054" y="304"/>
                  </a:lnTo>
                  <a:lnTo>
                    <a:pt x="2054" y="236"/>
                  </a:lnTo>
                  <a:lnTo>
                    <a:pt x="2593" y="304"/>
                  </a:lnTo>
                  <a:lnTo>
                    <a:pt x="3165" y="438"/>
                  </a:lnTo>
                  <a:lnTo>
                    <a:pt x="3502" y="472"/>
                  </a:lnTo>
                  <a:lnTo>
                    <a:pt x="2391" y="405"/>
                  </a:lnTo>
                  <a:lnTo>
                    <a:pt x="1381" y="371"/>
                  </a:lnTo>
                  <a:lnTo>
                    <a:pt x="1078" y="337"/>
                  </a:lnTo>
                  <a:lnTo>
                    <a:pt x="607" y="304"/>
                  </a:lnTo>
                  <a:lnTo>
                    <a:pt x="405" y="270"/>
                  </a:lnTo>
                  <a:lnTo>
                    <a:pt x="203" y="236"/>
                  </a:lnTo>
                  <a:lnTo>
                    <a:pt x="102" y="169"/>
                  </a:lnTo>
                  <a:lnTo>
                    <a:pt x="102" y="102"/>
                  </a:lnTo>
                  <a:lnTo>
                    <a:pt x="135" y="68"/>
                  </a:lnTo>
                  <a:lnTo>
                    <a:pt x="102" y="34"/>
                  </a:lnTo>
                  <a:lnTo>
                    <a:pt x="34" y="135"/>
                  </a:lnTo>
                  <a:lnTo>
                    <a:pt x="0" y="203"/>
                  </a:lnTo>
                  <a:lnTo>
                    <a:pt x="0" y="236"/>
                  </a:lnTo>
                  <a:lnTo>
                    <a:pt x="68" y="304"/>
                  </a:lnTo>
                  <a:lnTo>
                    <a:pt x="270" y="405"/>
                  </a:lnTo>
                  <a:lnTo>
                    <a:pt x="539" y="472"/>
                  </a:lnTo>
                  <a:lnTo>
                    <a:pt x="1112" y="539"/>
                  </a:lnTo>
                  <a:lnTo>
                    <a:pt x="1381" y="573"/>
                  </a:lnTo>
                  <a:lnTo>
                    <a:pt x="6330" y="876"/>
                  </a:lnTo>
                  <a:lnTo>
                    <a:pt x="16464" y="1482"/>
                  </a:lnTo>
                  <a:lnTo>
                    <a:pt x="26026" y="2021"/>
                  </a:lnTo>
                  <a:lnTo>
                    <a:pt x="35621" y="2559"/>
                  </a:lnTo>
                  <a:lnTo>
                    <a:pt x="35621" y="2290"/>
                  </a:lnTo>
                  <a:lnTo>
                    <a:pt x="18316" y="1314"/>
                  </a:lnTo>
                  <a:lnTo>
                    <a:pt x="10976" y="910"/>
                  </a:lnTo>
                  <a:lnTo>
                    <a:pt x="10943" y="809"/>
                  </a:lnTo>
                  <a:lnTo>
                    <a:pt x="10909" y="741"/>
                  </a:lnTo>
                  <a:lnTo>
                    <a:pt x="10741" y="640"/>
                  </a:lnTo>
                  <a:lnTo>
                    <a:pt x="10539" y="573"/>
                  </a:lnTo>
                  <a:lnTo>
                    <a:pt x="10337" y="539"/>
                  </a:lnTo>
                  <a:lnTo>
                    <a:pt x="9865" y="506"/>
                  </a:lnTo>
                  <a:lnTo>
                    <a:pt x="9529" y="506"/>
                  </a:lnTo>
                  <a:lnTo>
                    <a:pt x="7710" y="304"/>
                  </a:lnTo>
                  <a:lnTo>
                    <a:pt x="7374" y="270"/>
                  </a:lnTo>
                  <a:lnTo>
                    <a:pt x="7172" y="270"/>
                  </a:lnTo>
                  <a:lnTo>
                    <a:pt x="7104" y="337"/>
                  </a:lnTo>
                  <a:lnTo>
                    <a:pt x="7003" y="405"/>
                  </a:lnTo>
                  <a:lnTo>
                    <a:pt x="6835" y="640"/>
                  </a:lnTo>
                  <a:lnTo>
                    <a:pt x="6835" y="674"/>
                  </a:lnTo>
                  <a:lnTo>
                    <a:pt x="5522" y="573"/>
                  </a:lnTo>
                  <a:lnTo>
                    <a:pt x="5488" y="506"/>
                  </a:lnTo>
                  <a:lnTo>
                    <a:pt x="5455" y="438"/>
                  </a:lnTo>
                  <a:lnTo>
                    <a:pt x="5421" y="438"/>
                  </a:lnTo>
                  <a:lnTo>
                    <a:pt x="4546" y="371"/>
                  </a:lnTo>
                  <a:lnTo>
                    <a:pt x="3704" y="270"/>
                  </a:lnTo>
                  <a:lnTo>
                    <a:pt x="2862" y="1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23" name="Google Shape;723;p18"/>
            <p:cNvSpPr/>
            <p:nvPr/>
          </p:nvSpPr>
          <p:spPr>
            <a:xfrm>
              <a:off x="8024808" y="4983253"/>
              <a:ext cx="31351" cy="31351"/>
            </a:xfrm>
            <a:custGeom>
              <a:avLst/>
              <a:gdLst/>
              <a:ahLst/>
              <a:cxnLst/>
              <a:rect l="l" t="t" r="r" b="b"/>
              <a:pathLst>
                <a:path w="472" h="472" extrusionOk="0">
                  <a:moveTo>
                    <a:pt x="102" y="0"/>
                  </a:moveTo>
                  <a:lnTo>
                    <a:pt x="68" y="68"/>
                  </a:lnTo>
                  <a:lnTo>
                    <a:pt x="1" y="101"/>
                  </a:lnTo>
                  <a:lnTo>
                    <a:pt x="1" y="169"/>
                  </a:lnTo>
                  <a:lnTo>
                    <a:pt x="1" y="303"/>
                  </a:lnTo>
                  <a:lnTo>
                    <a:pt x="34" y="371"/>
                  </a:lnTo>
                  <a:lnTo>
                    <a:pt x="68" y="371"/>
                  </a:lnTo>
                  <a:lnTo>
                    <a:pt x="102" y="438"/>
                  </a:lnTo>
                  <a:lnTo>
                    <a:pt x="203" y="438"/>
                  </a:lnTo>
                  <a:lnTo>
                    <a:pt x="270" y="472"/>
                  </a:lnTo>
                  <a:lnTo>
                    <a:pt x="337" y="438"/>
                  </a:lnTo>
                  <a:lnTo>
                    <a:pt x="405" y="404"/>
                  </a:lnTo>
                  <a:lnTo>
                    <a:pt x="438" y="337"/>
                  </a:lnTo>
                  <a:lnTo>
                    <a:pt x="472" y="270"/>
                  </a:lnTo>
                  <a:lnTo>
                    <a:pt x="472" y="169"/>
                  </a:lnTo>
                  <a:lnTo>
                    <a:pt x="438" y="101"/>
                  </a:lnTo>
                  <a:lnTo>
                    <a:pt x="371" y="34"/>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24" name="Google Shape;724;p18"/>
            <p:cNvSpPr/>
            <p:nvPr/>
          </p:nvSpPr>
          <p:spPr>
            <a:xfrm>
              <a:off x="8239485" y="6776727"/>
              <a:ext cx="93988" cy="67153"/>
            </a:xfrm>
            <a:custGeom>
              <a:avLst/>
              <a:gdLst/>
              <a:ahLst/>
              <a:cxnLst/>
              <a:rect l="l" t="t" r="r" b="b"/>
              <a:pathLst>
                <a:path w="1415" h="1011" extrusionOk="0">
                  <a:moveTo>
                    <a:pt x="438" y="1"/>
                  </a:moveTo>
                  <a:lnTo>
                    <a:pt x="203" y="102"/>
                  </a:lnTo>
                  <a:lnTo>
                    <a:pt x="34" y="237"/>
                  </a:lnTo>
                  <a:lnTo>
                    <a:pt x="1" y="270"/>
                  </a:lnTo>
                  <a:lnTo>
                    <a:pt x="1" y="304"/>
                  </a:lnTo>
                  <a:lnTo>
                    <a:pt x="34" y="338"/>
                  </a:lnTo>
                  <a:lnTo>
                    <a:pt x="68" y="338"/>
                  </a:lnTo>
                  <a:lnTo>
                    <a:pt x="102" y="405"/>
                  </a:lnTo>
                  <a:lnTo>
                    <a:pt x="236" y="506"/>
                  </a:lnTo>
                  <a:lnTo>
                    <a:pt x="371" y="607"/>
                  </a:lnTo>
                  <a:lnTo>
                    <a:pt x="405" y="641"/>
                  </a:lnTo>
                  <a:lnTo>
                    <a:pt x="472" y="607"/>
                  </a:lnTo>
                  <a:lnTo>
                    <a:pt x="472" y="573"/>
                  </a:lnTo>
                  <a:lnTo>
                    <a:pt x="472" y="506"/>
                  </a:lnTo>
                  <a:lnTo>
                    <a:pt x="371" y="371"/>
                  </a:lnTo>
                  <a:lnTo>
                    <a:pt x="775" y="405"/>
                  </a:lnTo>
                  <a:lnTo>
                    <a:pt x="1179" y="405"/>
                  </a:lnTo>
                  <a:lnTo>
                    <a:pt x="1145" y="674"/>
                  </a:lnTo>
                  <a:lnTo>
                    <a:pt x="1179" y="944"/>
                  </a:lnTo>
                  <a:lnTo>
                    <a:pt x="1213" y="1011"/>
                  </a:lnTo>
                  <a:lnTo>
                    <a:pt x="1246" y="1011"/>
                  </a:lnTo>
                  <a:lnTo>
                    <a:pt x="1314" y="977"/>
                  </a:lnTo>
                  <a:lnTo>
                    <a:pt x="1347" y="944"/>
                  </a:lnTo>
                  <a:lnTo>
                    <a:pt x="1381" y="775"/>
                  </a:lnTo>
                  <a:lnTo>
                    <a:pt x="1415" y="607"/>
                  </a:lnTo>
                  <a:lnTo>
                    <a:pt x="1415" y="270"/>
                  </a:lnTo>
                  <a:lnTo>
                    <a:pt x="1415" y="237"/>
                  </a:lnTo>
                  <a:lnTo>
                    <a:pt x="1381" y="203"/>
                  </a:lnTo>
                  <a:lnTo>
                    <a:pt x="1314" y="169"/>
                  </a:lnTo>
                  <a:lnTo>
                    <a:pt x="539" y="169"/>
                  </a:lnTo>
                  <a:lnTo>
                    <a:pt x="573" y="102"/>
                  </a:lnTo>
                  <a:lnTo>
                    <a:pt x="573" y="35"/>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25" name="Google Shape;725;p18"/>
            <p:cNvSpPr/>
            <p:nvPr/>
          </p:nvSpPr>
          <p:spPr>
            <a:xfrm>
              <a:off x="7863799" y="6727574"/>
              <a:ext cx="290798" cy="96180"/>
            </a:xfrm>
            <a:custGeom>
              <a:avLst/>
              <a:gdLst/>
              <a:ahLst/>
              <a:cxnLst/>
              <a:rect l="l" t="t" r="r" b="b"/>
              <a:pathLst>
                <a:path w="4378" h="1448" extrusionOk="0">
                  <a:moveTo>
                    <a:pt x="371" y="169"/>
                  </a:moveTo>
                  <a:lnTo>
                    <a:pt x="842" y="270"/>
                  </a:lnTo>
                  <a:lnTo>
                    <a:pt x="1314" y="303"/>
                  </a:lnTo>
                  <a:lnTo>
                    <a:pt x="1785" y="337"/>
                  </a:lnTo>
                  <a:lnTo>
                    <a:pt x="2256" y="404"/>
                  </a:lnTo>
                  <a:lnTo>
                    <a:pt x="3233" y="606"/>
                  </a:lnTo>
                  <a:lnTo>
                    <a:pt x="3569" y="640"/>
                  </a:lnTo>
                  <a:lnTo>
                    <a:pt x="3704" y="674"/>
                  </a:lnTo>
                  <a:lnTo>
                    <a:pt x="3839" y="707"/>
                  </a:lnTo>
                  <a:lnTo>
                    <a:pt x="3940" y="775"/>
                  </a:lnTo>
                  <a:lnTo>
                    <a:pt x="4007" y="876"/>
                  </a:lnTo>
                  <a:lnTo>
                    <a:pt x="4007" y="1010"/>
                  </a:lnTo>
                  <a:lnTo>
                    <a:pt x="3973" y="1179"/>
                  </a:lnTo>
                  <a:lnTo>
                    <a:pt x="1987" y="1010"/>
                  </a:lnTo>
                  <a:lnTo>
                    <a:pt x="1112" y="909"/>
                  </a:lnTo>
                  <a:lnTo>
                    <a:pt x="674" y="876"/>
                  </a:lnTo>
                  <a:lnTo>
                    <a:pt x="236" y="909"/>
                  </a:lnTo>
                  <a:lnTo>
                    <a:pt x="371" y="169"/>
                  </a:lnTo>
                  <a:close/>
                  <a:moveTo>
                    <a:pt x="741" y="0"/>
                  </a:moveTo>
                  <a:lnTo>
                    <a:pt x="304" y="34"/>
                  </a:lnTo>
                  <a:lnTo>
                    <a:pt x="203" y="34"/>
                  </a:lnTo>
                  <a:lnTo>
                    <a:pt x="34" y="68"/>
                  </a:lnTo>
                  <a:lnTo>
                    <a:pt x="34" y="101"/>
                  </a:lnTo>
                  <a:lnTo>
                    <a:pt x="169" y="135"/>
                  </a:lnTo>
                  <a:lnTo>
                    <a:pt x="68" y="505"/>
                  </a:lnTo>
                  <a:lnTo>
                    <a:pt x="0" y="909"/>
                  </a:lnTo>
                  <a:lnTo>
                    <a:pt x="34" y="977"/>
                  </a:lnTo>
                  <a:lnTo>
                    <a:pt x="68" y="1044"/>
                  </a:lnTo>
                  <a:lnTo>
                    <a:pt x="169" y="1044"/>
                  </a:lnTo>
                  <a:lnTo>
                    <a:pt x="236" y="1010"/>
                  </a:lnTo>
                  <a:lnTo>
                    <a:pt x="640" y="1111"/>
                  </a:lnTo>
                  <a:lnTo>
                    <a:pt x="1112" y="1179"/>
                  </a:lnTo>
                  <a:lnTo>
                    <a:pt x="1987" y="1246"/>
                  </a:lnTo>
                  <a:lnTo>
                    <a:pt x="4108" y="1448"/>
                  </a:lnTo>
                  <a:lnTo>
                    <a:pt x="4142" y="1414"/>
                  </a:lnTo>
                  <a:lnTo>
                    <a:pt x="4209" y="1381"/>
                  </a:lnTo>
                  <a:lnTo>
                    <a:pt x="4209" y="1347"/>
                  </a:lnTo>
                  <a:lnTo>
                    <a:pt x="4209" y="1280"/>
                  </a:lnTo>
                  <a:lnTo>
                    <a:pt x="4209" y="1246"/>
                  </a:lnTo>
                  <a:lnTo>
                    <a:pt x="4377" y="741"/>
                  </a:lnTo>
                  <a:lnTo>
                    <a:pt x="4377" y="674"/>
                  </a:lnTo>
                  <a:lnTo>
                    <a:pt x="4377" y="640"/>
                  </a:lnTo>
                  <a:lnTo>
                    <a:pt x="4344" y="606"/>
                  </a:lnTo>
                  <a:lnTo>
                    <a:pt x="4276" y="573"/>
                  </a:lnTo>
                  <a:lnTo>
                    <a:pt x="3199" y="337"/>
                  </a:lnTo>
                  <a:lnTo>
                    <a:pt x="2088" y="135"/>
                  </a:lnTo>
                  <a:lnTo>
                    <a:pt x="1213"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26" name="Google Shape;726;p18"/>
            <p:cNvSpPr/>
            <p:nvPr/>
          </p:nvSpPr>
          <p:spPr>
            <a:xfrm>
              <a:off x="6705391" y="6564308"/>
              <a:ext cx="2446606" cy="190168"/>
            </a:xfrm>
            <a:custGeom>
              <a:avLst/>
              <a:gdLst/>
              <a:ahLst/>
              <a:cxnLst/>
              <a:rect l="l" t="t" r="r" b="b"/>
              <a:pathLst>
                <a:path w="36834" h="2863" extrusionOk="0">
                  <a:moveTo>
                    <a:pt x="606" y="0"/>
                  </a:moveTo>
                  <a:lnTo>
                    <a:pt x="34" y="34"/>
                  </a:lnTo>
                  <a:lnTo>
                    <a:pt x="0" y="68"/>
                  </a:lnTo>
                  <a:lnTo>
                    <a:pt x="34" y="101"/>
                  </a:lnTo>
                  <a:lnTo>
                    <a:pt x="573" y="202"/>
                  </a:lnTo>
                  <a:lnTo>
                    <a:pt x="1111" y="270"/>
                  </a:lnTo>
                  <a:lnTo>
                    <a:pt x="2189" y="337"/>
                  </a:lnTo>
                  <a:lnTo>
                    <a:pt x="4377" y="405"/>
                  </a:lnTo>
                  <a:lnTo>
                    <a:pt x="9192" y="674"/>
                  </a:lnTo>
                  <a:lnTo>
                    <a:pt x="13973" y="977"/>
                  </a:lnTo>
                  <a:lnTo>
                    <a:pt x="18787" y="1314"/>
                  </a:lnTo>
                  <a:lnTo>
                    <a:pt x="23299" y="1684"/>
                  </a:lnTo>
                  <a:lnTo>
                    <a:pt x="27810" y="2054"/>
                  </a:lnTo>
                  <a:lnTo>
                    <a:pt x="36833" y="2862"/>
                  </a:lnTo>
                  <a:lnTo>
                    <a:pt x="36833" y="2559"/>
                  </a:lnTo>
                  <a:lnTo>
                    <a:pt x="32389" y="2122"/>
                  </a:lnTo>
                  <a:lnTo>
                    <a:pt x="27945" y="1751"/>
                  </a:lnTo>
                  <a:lnTo>
                    <a:pt x="23501" y="1415"/>
                  </a:lnTo>
                  <a:lnTo>
                    <a:pt x="19057" y="1078"/>
                  </a:lnTo>
                  <a:lnTo>
                    <a:pt x="14242" y="775"/>
                  </a:lnTo>
                  <a:lnTo>
                    <a:pt x="9461" y="472"/>
                  </a:lnTo>
                  <a:lnTo>
                    <a:pt x="4647" y="202"/>
                  </a:lnTo>
                  <a:lnTo>
                    <a:pt x="2357" y="34"/>
                  </a:lnTo>
                  <a:lnTo>
                    <a:pt x="117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27" name="Google Shape;727;p18"/>
            <p:cNvSpPr/>
            <p:nvPr/>
          </p:nvSpPr>
          <p:spPr>
            <a:xfrm>
              <a:off x="7671506" y="6765568"/>
              <a:ext cx="85021" cy="22451"/>
            </a:xfrm>
            <a:custGeom>
              <a:avLst/>
              <a:gdLst/>
              <a:ahLst/>
              <a:cxnLst/>
              <a:rect l="l" t="t" r="r" b="b"/>
              <a:pathLst>
                <a:path w="1280" h="338" extrusionOk="0">
                  <a:moveTo>
                    <a:pt x="67" y="1"/>
                  </a:moveTo>
                  <a:lnTo>
                    <a:pt x="0" y="34"/>
                  </a:lnTo>
                  <a:lnTo>
                    <a:pt x="0" y="68"/>
                  </a:lnTo>
                  <a:lnTo>
                    <a:pt x="0" y="102"/>
                  </a:lnTo>
                  <a:lnTo>
                    <a:pt x="34" y="169"/>
                  </a:lnTo>
                  <a:lnTo>
                    <a:pt x="202" y="236"/>
                  </a:lnTo>
                  <a:lnTo>
                    <a:pt x="370" y="270"/>
                  </a:lnTo>
                  <a:lnTo>
                    <a:pt x="741" y="304"/>
                  </a:lnTo>
                  <a:lnTo>
                    <a:pt x="1044" y="337"/>
                  </a:lnTo>
                  <a:lnTo>
                    <a:pt x="1178" y="304"/>
                  </a:lnTo>
                  <a:lnTo>
                    <a:pt x="1246" y="270"/>
                  </a:lnTo>
                  <a:lnTo>
                    <a:pt x="1279" y="203"/>
                  </a:lnTo>
                  <a:lnTo>
                    <a:pt x="1279" y="169"/>
                  </a:lnTo>
                  <a:lnTo>
                    <a:pt x="1279" y="135"/>
                  </a:lnTo>
                  <a:lnTo>
                    <a:pt x="1178" y="68"/>
                  </a:lnTo>
                  <a:lnTo>
                    <a:pt x="808" y="68"/>
                  </a:lnTo>
                  <a:lnTo>
                    <a:pt x="438"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28" name="Google Shape;728;p18"/>
            <p:cNvSpPr/>
            <p:nvPr/>
          </p:nvSpPr>
          <p:spPr>
            <a:xfrm>
              <a:off x="7678215" y="6696223"/>
              <a:ext cx="87279" cy="20192"/>
            </a:xfrm>
            <a:custGeom>
              <a:avLst/>
              <a:gdLst/>
              <a:ahLst/>
              <a:cxnLst/>
              <a:rect l="l" t="t" r="r" b="b"/>
              <a:pathLst>
                <a:path w="1314" h="304" extrusionOk="0">
                  <a:moveTo>
                    <a:pt x="404" y="1"/>
                  </a:moveTo>
                  <a:lnTo>
                    <a:pt x="236" y="35"/>
                  </a:lnTo>
                  <a:lnTo>
                    <a:pt x="34" y="68"/>
                  </a:lnTo>
                  <a:lnTo>
                    <a:pt x="0" y="102"/>
                  </a:lnTo>
                  <a:lnTo>
                    <a:pt x="34" y="136"/>
                  </a:lnTo>
                  <a:lnTo>
                    <a:pt x="168" y="203"/>
                  </a:lnTo>
                  <a:lnTo>
                    <a:pt x="303" y="270"/>
                  </a:lnTo>
                  <a:lnTo>
                    <a:pt x="673" y="304"/>
                  </a:lnTo>
                  <a:lnTo>
                    <a:pt x="1010" y="304"/>
                  </a:lnTo>
                  <a:lnTo>
                    <a:pt x="1145" y="270"/>
                  </a:lnTo>
                  <a:lnTo>
                    <a:pt x="1212" y="237"/>
                  </a:lnTo>
                  <a:lnTo>
                    <a:pt x="1279" y="203"/>
                  </a:lnTo>
                  <a:lnTo>
                    <a:pt x="1313" y="136"/>
                  </a:lnTo>
                  <a:lnTo>
                    <a:pt x="1279" y="102"/>
                  </a:lnTo>
                  <a:lnTo>
                    <a:pt x="1178" y="35"/>
                  </a:lnTo>
                  <a:lnTo>
                    <a:pt x="1044" y="1"/>
                  </a:lnTo>
                  <a:lnTo>
                    <a:pt x="774" y="35"/>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29" name="Google Shape;729;p18"/>
            <p:cNvSpPr/>
            <p:nvPr/>
          </p:nvSpPr>
          <p:spPr>
            <a:xfrm>
              <a:off x="7687116" y="6729766"/>
              <a:ext cx="91796" cy="29159"/>
            </a:xfrm>
            <a:custGeom>
              <a:avLst/>
              <a:gdLst/>
              <a:ahLst/>
              <a:cxnLst/>
              <a:rect l="l" t="t" r="r" b="b"/>
              <a:pathLst>
                <a:path w="1382" h="439" extrusionOk="0">
                  <a:moveTo>
                    <a:pt x="135" y="1"/>
                  </a:moveTo>
                  <a:lnTo>
                    <a:pt x="1" y="35"/>
                  </a:lnTo>
                  <a:lnTo>
                    <a:pt x="1" y="68"/>
                  </a:lnTo>
                  <a:lnTo>
                    <a:pt x="102" y="169"/>
                  </a:lnTo>
                  <a:lnTo>
                    <a:pt x="203" y="237"/>
                  </a:lnTo>
                  <a:lnTo>
                    <a:pt x="472" y="304"/>
                  </a:lnTo>
                  <a:lnTo>
                    <a:pt x="842" y="371"/>
                  </a:lnTo>
                  <a:lnTo>
                    <a:pt x="1246" y="439"/>
                  </a:lnTo>
                  <a:lnTo>
                    <a:pt x="1347" y="405"/>
                  </a:lnTo>
                  <a:lnTo>
                    <a:pt x="1381" y="338"/>
                  </a:lnTo>
                  <a:lnTo>
                    <a:pt x="1347" y="237"/>
                  </a:lnTo>
                  <a:lnTo>
                    <a:pt x="1280" y="203"/>
                  </a:lnTo>
                  <a:lnTo>
                    <a:pt x="910" y="102"/>
                  </a:lnTo>
                  <a:lnTo>
                    <a:pt x="539"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30" name="Google Shape;730;p18"/>
            <p:cNvSpPr/>
            <p:nvPr/>
          </p:nvSpPr>
          <p:spPr>
            <a:xfrm>
              <a:off x="6445945" y="6685064"/>
              <a:ext cx="1552095" cy="178942"/>
            </a:xfrm>
            <a:custGeom>
              <a:avLst/>
              <a:gdLst/>
              <a:ahLst/>
              <a:cxnLst/>
              <a:rect l="l" t="t" r="r" b="b"/>
              <a:pathLst>
                <a:path w="23367" h="2694" extrusionOk="0">
                  <a:moveTo>
                    <a:pt x="68" y="1"/>
                  </a:moveTo>
                  <a:lnTo>
                    <a:pt x="1" y="34"/>
                  </a:lnTo>
                  <a:lnTo>
                    <a:pt x="1" y="102"/>
                  </a:lnTo>
                  <a:lnTo>
                    <a:pt x="68" y="371"/>
                  </a:lnTo>
                  <a:lnTo>
                    <a:pt x="169" y="573"/>
                  </a:lnTo>
                  <a:lnTo>
                    <a:pt x="338" y="775"/>
                  </a:lnTo>
                  <a:lnTo>
                    <a:pt x="540" y="910"/>
                  </a:lnTo>
                  <a:lnTo>
                    <a:pt x="742" y="1044"/>
                  </a:lnTo>
                  <a:lnTo>
                    <a:pt x="977" y="1145"/>
                  </a:lnTo>
                  <a:lnTo>
                    <a:pt x="1482" y="1280"/>
                  </a:lnTo>
                  <a:lnTo>
                    <a:pt x="1954" y="1381"/>
                  </a:lnTo>
                  <a:lnTo>
                    <a:pt x="2425" y="1448"/>
                  </a:lnTo>
                  <a:lnTo>
                    <a:pt x="3401" y="1549"/>
                  </a:lnTo>
                  <a:lnTo>
                    <a:pt x="5287" y="1684"/>
                  </a:lnTo>
                  <a:lnTo>
                    <a:pt x="9529" y="2054"/>
                  </a:lnTo>
                  <a:lnTo>
                    <a:pt x="13738" y="2391"/>
                  </a:lnTo>
                  <a:lnTo>
                    <a:pt x="18114" y="2694"/>
                  </a:lnTo>
                  <a:lnTo>
                    <a:pt x="23367" y="2694"/>
                  </a:lnTo>
                  <a:lnTo>
                    <a:pt x="19225" y="2458"/>
                  </a:lnTo>
                  <a:lnTo>
                    <a:pt x="15084" y="2189"/>
                  </a:lnTo>
                  <a:lnTo>
                    <a:pt x="11246" y="1920"/>
                  </a:lnTo>
                  <a:lnTo>
                    <a:pt x="7408" y="1583"/>
                  </a:lnTo>
                  <a:lnTo>
                    <a:pt x="3435" y="1213"/>
                  </a:lnTo>
                  <a:lnTo>
                    <a:pt x="2593" y="1145"/>
                  </a:lnTo>
                  <a:lnTo>
                    <a:pt x="2088" y="1112"/>
                  </a:lnTo>
                  <a:lnTo>
                    <a:pt x="1550" y="1044"/>
                  </a:lnTo>
                  <a:lnTo>
                    <a:pt x="1078" y="910"/>
                  </a:lnTo>
                  <a:lnTo>
                    <a:pt x="843" y="809"/>
                  </a:lnTo>
                  <a:lnTo>
                    <a:pt x="674" y="708"/>
                  </a:lnTo>
                  <a:lnTo>
                    <a:pt x="472" y="573"/>
                  </a:lnTo>
                  <a:lnTo>
                    <a:pt x="338" y="438"/>
                  </a:lnTo>
                  <a:lnTo>
                    <a:pt x="237" y="270"/>
                  </a:lnTo>
                  <a:lnTo>
                    <a:pt x="169" y="68"/>
                  </a:lnTo>
                  <a:lnTo>
                    <a:pt x="1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grpSp>
        <p:nvGrpSpPr>
          <p:cNvPr id="731" name="Google Shape;731;p18"/>
          <p:cNvGrpSpPr/>
          <p:nvPr/>
        </p:nvGrpSpPr>
        <p:grpSpPr>
          <a:xfrm>
            <a:off x="226381" y="790954"/>
            <a:ext cx="1165385" cy="815431"/>
            <a:chOff x="305052" y="1261999"/>
            <a:chExt cx="1556545" cy="1089130"/>
          </a:xfrm>
        </p:grpSpPr>
        <p:sp>
          <p:nvSpPr>
            <p:cNvPr id="732" name="Google Shape;732;p18"/>
            <p:cNvSpPr/>
            <p:nvPr/>
          </p:nvSpPr>
          <p:spPr>
            <a:xfrm>
              <a:off x="1342704" y="2046980"/>
              <a:ext cx="118564" cy="107405"/>
            </a:xfrm>
            <a:custGeom>
              <a:avLst/>
              <a:gdLst/>
              <a:ahLst/>
              <a:cxnLst/>
              <a:rect l="l" t="t" r="r" b="b"/>
              <a:pathLst>
                <a:path w="1785" h="1617" extrusionOk="0">
                  <a:moveTo>
                    <a:pt x="1011" y="0"/>
                  </a:moveTo>
                  <a:lnTo>
                    <a:pt x="842" y="67"/>
                  </a:lnTo>
                  <a:lnTo>
                    <a:pt x="573" y="236"/>
                  </a:lnTo>
                  <a:lnTo>
                    <a:pt x="405" y="370"/>
                  </a:lnTo>
                  <a:lnTo>
                    <a:pt x="304" y="471"/>
                  </a:lnTo>
                  <a:lnTo>
                    <a:pt x="169" y="640"/>
                  </a:lnTo>
                  <a:lnTo>
                    <a:pt x="102" y="808"/>
                  </a:lnTo>
                  <a:lnTo>
                    <a:pt x="34" y="976"/>
                  </a:lnTo>
                  <a:lnTo>
                    <a:pt x="0" y="1145"/>
                  </a:lnTo>
                  <a:lnTo>
                    <a:pt x="0" y="1313"/>
                  </a:lnTo>
                  <a:lnTo>
                    <a:pt x="34" y="1515"/>
                  </a:lnTo>
                  <a:lnTo>
                    <a:pt x="68" y="1549"/>
                  </a:lnTo>
                  <a:lnTo>
                    <a:pt x="102" y="1582"/>
                  </a:lnTo>
                  <a:lnTo>
                    <a:pt x="236" y="1616"/>
                  </a:lnTo>
                  <a:lnTo>
                    <a:pt x="337" y="1582"/>
                  </a:lnTo>
                  <a:lnTo>
                    <a:pt x="371" y="1515"/>
                  </a:lnTo>
                  <a:lnTo>
                    <a:pt x="371" y="1448"/>
                  </a:lnTo>
                  <a:lnTo>
                    <a:pt x="405" y="1178"/>
                  </a:lnTo>
                  <a:lnTo>
                    <a:pt x="472" y="909"/>
                  </a:lnTo>
                  <a:lnTo>
                    <a:pt x="607" y="707"/>
                  </a:lnTo>
                  <a:lnTo>
                    <a:pt x="809" y="505"/>
                  </a:lnTo>
                  <a:lnTo>
                    <a:pt x="1044" y="370"/>
                  </a:lnTo>
                  <a:lnTo>
                    <a:pt x="1314" y="370"/>
                  </a:lnTo>
                  <a:lnTo>
                    <a:pt x="1482" y="438"/>
                  </a:lnTo>
                  <a:lnTo>
                    <a:pt x="1684" y="471"/>
                  </a:lnTo>
                  <a:lnTo>
                    <a:pt x="1751" y="438"/>
                  </a:lnTo>
                  <a:lnTo>
                    <a:pt x="1785" y="370"/>
                  </a:lnTo>
                  <a:lnTo>
                    <a:pt x="1785" y="269"/>
                  </a:lnTo>
                  <a:lnTo>
                    <a:pt x="1751" y="202"/>
                  </a:lnTo>
                  <a:lnTo>
                    <a:pt x="1482" y="67"/>
                  </a:lnTo>
                  <a:lnTo>
                    <a:pt x="134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33" name="Google Shape;733;p18"/>
            <p:cNvSpPr/>
            <p:nvPr/>
          </p:nvSpPr>
          <p:spPr>
            <a:xfrm>
              <a:off x="1409791" y="2120775"/>
              <a:ext cx="35868" cy="35802"/>
            </a:xfrm>
            <a:custGeom>
              <a:avLst/>
              <a:gdLst/>
              <a:ahLst/>
              <a:cxnLst/>
              <a:rect l="l" t="t" r="r" b="b"/>
              <a:pathLst>
                <a:path w="540" h="539" extrusionOk="0">
                  <a:moveTo>
                    <a:pt x="304" y="0"/>
                  </a:moveTo>
                  <a:lnTo>
                    <a:pt x="169" y="34"/>
                  </a:lnTo>
                  <a:lnTo>
                    <a:pt x="102" y="67"/>
                  </a:lnTo>
                  <a:lnTo>
                    <a:pt x="68" y="135"/>
                  </a:lnTo>
                  <a:lnTo>
                    <a:pt x="34" y="202"/>
                  </a:lnTo>
                  <a:lnTo>
                    <a:pt x="1" y="337"/>
                  </a:lnTo>
                  <a:lnTo>
                    <a:pt x="34" y="438"/>
                  </a:lnTo>
                  <a:lnTo>
                    <a:pt x="68" y="471"/>
                  </a:lnTo>
                  <a:lnTo>
                    <a:pt x="135" y="539"/>
                  </a:lnTo>
                  <a:lnTo>
                    <a:pt x="236" y="539"/>
                  </a:lnTo>
                  <a:lnTo>
                    <a:pt x="371" y="505"/>
                  </a:lnTo>
                  <a:lnTo>
                    <a:pt x="506" y="404"/>
                  </a:lnTo>
                  <a:lnTo>
                    <a:pt x="539" y="269"/>
                  </a:lnTo>
                  <a:lnTo>
                    <a:pt x="539" y="202"/>
                  </a:lnTo>
                  <a:lnTo>
                    <a:pt x="506" y="135"/>
                  </a:lnTo>
                  <a:lnTo>
                    <a:pt x="472" y="67"/>
                  </a:lnTo>
                  <a:lnTo>
                    <a:pt x="405" y="34"/>
                  </a:lnTo>
                  <a:lnTo>
                    <a:pt x="30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34" name="Google Shape;734;p18"/>
            <p:cNvSpPr/>
            <p:nvPr/>
          </p:nvSpPr>
          <p:spPr>
            <a:xfrm>
              <a:off x="792593" y="1261999"/>
              <a:ext cx="619523" cy="565853"/>
            </a:xfrm>
            <a:custGeom>
              <a:avLst/>
              <a:gdLst/>
              <a:ahLst/>
              <a:cxnLst/>
              <a:rect l="l" t="t" r="r" b="b"/>
              <a:pathLst>
                <a:path w="9327" h="8519" extrusionOk="0">
                  <a:moveTo>
                    <a:pt x="1818" y="68"/>
                  </a:moveTo>
                  <a:lnTo>
                    <a:pt x="2189" y="236"/>
                  </a:lnTo>
                  <a:lnTo>
                    <a:pt x="2593" y="371"/>
                  </a:lnTo>
                  <a:lnTo>
                    <a:pt x="2997" y="506"/>
                  </a:lnTo>
                  <a:lnTo>
                    <a:pt x="3401" y="607"/>
                  </a:lnTo>
                  <a:lnTo>
                    <a:pt x="4242" y="741"/>
                  </a:lnTo>
                  <a:lnTo>
                    <a:pt x="5050" y="876"/>
                  </a:lnTo>
                  <a:lnTo>
                    <a:pt x="6969" y="1213"/>
                  </a:lnTo>
                  <a:lnTo>
                    <a:pt x="7912" y="1415"/>
                  </a:lnTo>
                  <a:lnTo>
                    <a:pt x="8855" y="1650"/>
                  </a:lnTo>
                  <a:lnTo>
                    <a:pt x="8821" y="1819"/>
                  </a:lnTo>
                  <a:lnTo>
                    <a:pt x="8754" y="2088"/>
                  </a:lnTo>
                  <a:lnTo>
                    <a:pt x="4545" y="1246"/>
                  </a:lnTo>
                  <a:lnTo>
                    <a:pt x="2189" y="809"/>
                  </a:lnTo>
                  <a:lnTo>
                    <a:pt x="1953" y="741"/>
                  </a:lnTo>
                  <a:lnTo>
                    <a:pt x="1751" y="674"/>
                  </a:lnTo>
                  <a:lnTo>
                    <a:pt x="1785" y="539"/>
                  </a:lnTo>
                  <a:lnTo>
                    <a:pt x="1785" y="405"/>
                  </a:lnTo>
                  <a:lnTo>
                    <a:pt x="1818" y="236"/>
                  </a:lnTo>
                  <a:lnTo>
                    <a:pt x="1818" y="68"/>
                  </a:lnTo>
                  <a:close/>
                  <a:moveTo>
                    <a:pt x="1381" y="2223"/>
                  </a:moveTo>
                  <a:lnTo>
                    <a:pt x="2256" y="2458"/>
                  </a:lnTo>
                  <a:lnTo>
                    <a:pt x="3131" y="2660"/>
                  </a:lnTo>
                  <a:lnTo>
                    <a:pt x="4882" y="2997"/>
                  </a:lnTo>
                  <a:lnTo>
                    <a:pt x="6666" y="3367"/>
                  </a:lnTo>
                  <a:lnTo>
                    <a:pt x="8451" y="3738"/>
                  </a:lnTo>
                  <a:lnTo>
                    <a:pt x="8417" y="3906"/>
                  </a:lnTo>
                  <a:lnTo>
                    <a:pt x="8316" y="4344"/>
                  </a:lnTo>
                  <a:lnTo>
                    <a:pt x="6498" y="4074"/>
                  </a:lnTo>
                  <a:lnTo>
                    <a:pt x="4680" y="3738"/>
                  </a:lnTo>
                  <a:lnTo>
                    <a:pt x="3838" y="3536"/>
                  </a:lnTo>
                  <a:lnTo>
                    <a:pt x="2963" y="3300"/>
                  </a:lnTo>
                  <a:lnTo>
                    <a:pt x="2121" y="3064"/>
                  </a:lnTo>
                  <a:lnTo>
                    <a:pt x="1684" y="2997"/>
                  </a:lnTo>
                  <a:lnTo>
                    <a:pt x="1280" y="2930"/>
                  </a:lnTo>
                  <a:lnTo>
                    <a:pt x="1313" y="2728"/>
                  </a:lnTo>
                  <a:lnTo>
                    <a:pt x="1313" y="2559"/>
                  </a:lnTo>
                  <a:lnTo>
                    <a:pt x="1381" y="2223"/>
                  </a:lnTo>
                  <a:close/>
                  <a:moveTo>
                    <a:pt x="1347" y="3098"/>
                  </a:moveTo>
                  <a:lnTo>
                    <a:pt x="1717" y="3233"/>
                  </a:lnTo>
                  <a:lnTo>
                    <a:pt x="2121" y="3367"/>
                  </a:lnTo>
                  <a:lnTo>
                    <a:pt x="2963" y="3603"/>
                  </a:lnTo>
                  <a:lnTo>
                    <a:pt x="4613" y="3940"/>
                  </a:lnTo>
                  <a:lnTo>
                    <a:pt x="5522" y="4142"/>
                  </a:lnTo>
                  <a:lnTo>
                    <a:pt x="6431" y="4276"/>
                  </a:lnTo>
                  <a:lnTo>
                    <a:pt x="8249" y="4579"/>
                  </a:lnTo>
                  <a:lnTo>
                    <a:pt x="8114" y="4882"/>
                  </a:lnTo>
                  <a:lnTo>
                    <a:pt x="8047" y="5219"/>
                  </a:lnTo>
                  <a:lnTo>
                    <a:pt x="7946" y="5892"/>
                  </a:lnTo>
                  <a:lnTo>
                    <a:pt x="6128" y="5623"/>
                  </a:lnTo>
                  <a:lnTo>
                    <a:pt x="4310" y="5320"/>
                  </a:lnTo>
                  <a:lnTo>
                    <a:pt x="3502" y="5152"/>
                  </a:lnTo>
                  <a:lnTo>
                    <a:pt x="2660" y="4950"/>
                  </a:lnTo>
                  <a:lnTo>
                    <a:pt x="1852" y="4748"/>
                  </a:lnTo>
                  <a:lnTo>
                    <a:pt x="1448" y="4680"/>
                  </a:lnTo>
                  <a:lnTo>
                    <a:pt x="1010" y="4647"/>
                  </a:lnTo>
                  <a:lnTo>
                    <a:pt x="1111" y="4445"/>
                  </a:lnTo>
                  <a:lnTo>
                    <a:pt x="1145" y="4243"/>
                  </a:lnTo>
                  <a:lnTo>
                    <a:pt x="1212" y="3805"/>
                  </a:lnTo>
                  <a:lnTo>
                    <a:pt x="1347" y="3098"/>
                  </a:lnTo>
                  <a:close/>
                  <a:moveTo>
                    <a:pt x="1785" y="1"/>
                  </a:moveTo>
                  <a:lnTo>
                    <a:pt x="1751" y="34"/>
                  </a:lnTo>
                  <a:lnTo>
                    <a:pt x="1751" y="68"/>
                  </a:lnTo>
                  <a:lnTo>
                    <a:pt x="1684" y="236"/>
                  </a:lnTo>
                  <a:lnTo>
                    <a:pt x="1616" y="405"/>
                  </a:lnTo>
                  <a:lnTo>
                    <a:pt x="1583" y="539"/>
                  </a:lnTo>
                  <a:lnTo>
                    <a:pt x="1583" y="708"/>
                  </a:lnTo>
                  <a:lnTo>
                    <a:pt x="1448" y="741"/>
                  </a:lnTo>
                  <a:lnTo>
                    <a:pt x="1347" y="842"/>
                  </a:lnTo>
                  <a:lnTo>
                    <a:pt x="1347" y="876"/>
                  </a:lnTo>
                  <a:lnTo>
                    <a:pt x="1818" y="876"/>
                  </a:lnTo>
                  <a:lnTo>
                    <a:pt x="2290" y="977"/>
                  </a:lnTo>
                  <a:lnTo>
                    <a:pt x="2761" y="1112"/>
                  </a:lnTo>
                  <a:lnTo>
                    <a:pt x="3199" y="1213"/>
                  </a:lnTo>
                  <a:lnTo>
                    <a:pt x="5286" y="1617"/>
                  </a:lnTo>
                  <a:lnTo>
                    <a:pt x="9192" y="2391"/>
                  </a:lnTo>
                  <a:lnTo>
                    <a:pt x="9057" y="2660"/>
                  </a:lnTo>
                  <a:lnTo>
                    <a:pt x="8922" y="2963"/>
                  </a:lnTo>
                  <a:lnTo>
                    <a:pt x="8855" y="3266"/>
                  </a:lnTo>
                  <a:lnTo>
                    <a:pt x="8821" y="3569"/>
                  </a:lnTo>
                  <a:lnTo>
                    <a:pt x="4949" y="2761"/>
                  </a:lnTo>
                  <a:lnTo>
                    <a:pt x="3973" y="2526"/>
                  </a:lnTo>
                  <a:lnTo>
                    <a:pt x="3030" y="2290"/>
                  </a:lnTo>
                  <a:lnTo>
                    <a:pt x="2054" y="2122"/>
                  </a:lnTo>
                  <a:lnTo>
                    <a:pt x="1549" y="2021"/>
                  </a:lnTo>
                  <a:lnTo>
                    <a:pt x="1078" y="1987"/>
                  </a:lnTo>
                  <a:lnTo>
                    <a:pt x="1145" y="1751"/>
                  </a:lnTo>
                  <a:lnTo>
                    <a:pt x="1212" y="1549"/>
                  </a:lnTo>
                  <a:lnTo>
                    <a:pt x="1313" y="1145"/>
                  </a:lnTo>
                  <a:lnTo>
                    <a:pt x="1313" y="943"/>
                  </a:lnTo>
                  <a:lnTo>
                    <a:pt x="1313" y="741"/>
                  </a:lnTo>
                  <a:lnTo>
                    <a:pt x="1313" y="708"/>
                  </a:lnTo>
                  <a:lnTo>
                    <a:pt x="1212" y="708"/>
                  </a:lnTo>
                  <a:lnTo>
                    <a:pt x="1145" y="876"/>
                  </a:lnTo>
                  <a:lnTo>
                    <a:pt x="1078" y="1044"/>
                  </a:lnTo>
                  <a:lnTo>
                    <a:pt x="977" y="1381"/>
                  </a:lnTo>
                  <a:lnTo>
                    <a:pt x="876" y="1718"/>
                  </a:lnTo>
                  <a:lnTo>
                    <a:pt x="842" y="1920"/>
                  </a:lnTo>
                  <a:lnTo>
                    <a:pt x="842" y="2088"/>
                  </a:lnTo>
                  <a:lnTo>
                    <a:pt x="876" y="2122"/>
                  </a:lnTo>
                  <a:lnTo>
                    <a:pt x="977" y="2122"/>
                  </a:lnTo>
                  <a:lnTo>
                    <a:pt x="1010" y="2088"/>
                  </a:lnTo>
                  <a:lnTo>
                    <a:pt x="1246" y="2189"/>
                  </a:lnTo>
                  <a:lnTo>
                    <a:pt x="1145" y="2357"/>
                  </a:lnTo>
                  <a:lnTo>
                    <a:pt x="1078" y="2559"/>
                  </a:lnTo>
                  <a:lnTo>
                    <a:pt x="1078" y="2761"/>
                  </a:lnTo>
                  <a:lnTo>
                    <a:pt x="1078" y="2963"/>
                  </a:lnTo>
                  <a:lnTo>
                    <a:pt x="1111" y="2997"/>
                  </a:lnTo>
                  <a:lnTo>
                    <a:pt x="1145" y="2997"/>
                  </a:lnTo>
                  <a:lnTo>
                    <a:pt x="1212" y="3031"/>
                  </a:lnTo>
                  <a:lnTo>
                    <a:pt x="1145" y="3132"/>
                  </a:lnTo>
                  <a:lnTo>
                    <a:pt x="1111" y="3266"/>
                  </a:lnTo>
                  <a:lnTo>
                    <a:pt x="1044" y="3502"/>
                  </a:lnTo>
                  <a:lnTo>
                    <a:pt x="943" y="4074"/>
                  </a:lnTo>
                  <a:lnTo>
                    <a:pt x="909" y="4344"/>
                  </a:lnTo>
                  <a:lnTo>
                    <a:pt x="909" y="4647"/>
                  </a:lnTo>
                  <a:lnTo>
                    <a:pt x="943" y="4680"/>
                  </a:lnTo>
                  <a:lnTo>
                    <a:pt x="943" y="4714"/>
                  </a:lnTo>
                  <a:lnTo>
                    <a:pt x="1280" y="4849"/>
                  </a:lnTo>
                  <a:lnTo>
                    <a:pt x="1212" y="4916"/>
                  </a:lnTo>
                  <a:lnTo>
                    <a:pt x="1179" y="5017"/>
                  </a:lnTo>
                  <a:lnTo>
                    <a:pt x="1111" y="5185"/>
                  </a:lnTo>
                  <a:lnTo>
                    <a:pt x="1010" y="5522"/>
                  </a:lnTo>
                  <a:lnTo>
                    <a:pt x="943" y="5892"/>
                  </a:lnTo>
                  <a:lnTo>
                    <a:pt x="674" y="5892"/>
                  </a:lnTo>
                  <a:lnTo>
                    <a:pt x="606" y="5926"/>
                  </a:lnTo>
                  <a:lnTo>
                    <a:pt x="539" y="6027"/>
                  </a:lnTo>
                  <a:lnTo>
                    <a:pt x="505" y="6162"/>
                  </a:lnTo>
                  <a:lnTo>
                    <a:pt x="472" y="6431"/>
                  </a:lnTo>
                  <a:lnTo>
                    <a:pt x="404" y="6397"/>
                  </a:lnTo>
                  <a:lnTo>
                    <a:pt x="337" y="6330"/>
                  </a:lnTo>
                  <a:lnTo>
                    <a:pt x="303" y="6296"/>
                  </a:lnTo>
                  <a:lnTo>
                    <a:pt x="270" y="6296"/>
                  </a:lnTo>
                  <a:lnTo>
                    <a:pt x="202" y="6330"/>
                  </a:lnTo>
                  <a:lnTo>
                    <a:pt x="101" y="6465"/>
                  </a:lnTo>
                  <a:lnTo>
                    <a:pt x="34" y="6633"/>
                  </a:lnTo>
                  <a:lnTo>
                    <a:pt x="0" y="6835"/>
                  </a:lnTo>
                  <a:lnTo>
                    <a:pt x="0" y="6902"/>
                  </a:lnTo>
                  <a:lnTo>
                    <a:pt x="67" y="6970"/>
                  </a:lnTo>
                  <a:lnTo>
                    <a:pt x="101" y="6970"/>
                  </a:lnTo>
                  <a:lnTo>
                    <a:pt x="168" y="6902"/>
                  </a:lnTo>
                  <a:lnTo>
                    <a:pt x="168" y="6835"/>
                  </a:lnTo>
                  <a:lnTo>
                    <a:pt x="202" y="6667"/>
                  </a:lnTo>
                  <a:lnTo>
                    <a:pt x="270" y="6532"/>
                  </a:lnTo>
                  <a:lnTo>
                    <a:pt x="404" y="6599"/>
                  </a:lnTo>
                  <a:lnTo>
                    <a:pt x="539" y="6633"/>
                  </a:lnTo>
                  <a:lnTo>
                    <a:pt x="606" y="6599"/>
                  </a:lnTo>
                  <a:lnTo>
                    <a:pt x="640" y="6566"/>
                  </a:lnTo>
                  <a:lnTo>
                    <a:pt x="741" y="6094"/>
                  </a:lnTo>
                  <a:lnTo>
                    <a:pt x="1111" y="6094"/>
                  </a:lnTo>
                  <a:lnTo>
                    <a:pt x="1515" y="6229"/>
                  </a:lnTo>
                  <a:lnTo>
                    <a:pt x="1919" y="6330"/>
                  </a:lnTo>
                  <a:lnTo>
                    <a:pt x="2727" y="6498"/>
                  </a:lnTo>
                  <a:lnTo>
                    <a:pt x="3569" y="6633"/>
                  </a:lnTo>
                  <a:lnTo>
                    <a:pt x="4377" y="6768"/>
                  </a:lnTo>
                  <a:lnTo>
                    <a:pt x="5892" y="7104"/>
                  </a:lnTo>
                  <a:lnTo>
                    <a:pt x="6330" y="7205"/>
                  </a:lnTo>
                  <a:lnTo>
                    <a:pt x="6599" y="7239"/>
                  </a:lnTo>
                  <a:lnTo>
                    <a:pt x="6835" y="7340"/>
                  </a:lnTo>
                  <a:lnTo>
                    <a:pt x="6868" y="7374"/>
                  </a:lnTo>
                  <a:lnTo>
                    <a:pt x="6902" y="7441"/>
                  </a:lnTo>
                  <a:lnTo>
                    <a:pt x="6969" y="7441"/>
                  </a:lnTo>
                  <a:lnTo>
                    <a:pt x="7037" y="7407"/>
                  </a:lnTo>
                  <a:lnTo>
                    <a:pt x="7104" y="7475"/>
                  </a:lnTo>
                  <a:lnTo>
                    <a:pt x="7171" y="7542"/>
                  </a:lnTo>
                  <a:lnTo>
                    <a:pt x="7205" y="7610"/>
                  </a:lnTo>
                  <a:lnTo>
                    <a:pt x="7171" y="7711"/>
                  </a:lnTo>
                  <a:lnTo>
                    <a:pt x="7171" y="7744"/>
                  </a:lnTo>
                  <a:lnTo>
                    <a:pt x="7205" y="7812"/>
                  </a:lnTo>
                  <a:lnTo>
                    <a:pt x="7272" y="7845"/>
                  </a:lnTo>
                  <a:lnTo>
                    <a:pt x="7373" y="7879"/>
                  </a:lnTo>
                  <a:lnTo>
                    <a:pt x="7441" y="7913"/>
                  </a:lnTo>
                  <a:lnTo>
                    <a:pt x="7474" y="7980"/>
                  </a:lnTo>
                  <a:lnTo>
                    <a:pt x="7508" y="8047"/>
                  </a:lnTo>
                  <a:lnTo>
                    <a:pt x="7474" y="8216"/>
                  </a:lnTo>
                  <a:lnTo>
                    <a:pt x="7474" y="8418"/>
                  </a:lnTo>
                  <a:lnTo>
                    <a:pt x="7508" y="8485"/>
                  </a:lnTo>
                  <a:lnTo>
                    <a:pt x="7575" y="8519"/>
                  </a:lnTo>
                  <a:lnTo>
                    <a:pt x="7676" y="8485"/>
                  </a:lnTo>
                  <a:lnTo>
                    <a:pt x="7710" y="8418"/>
                  </a:lnTo>
                  <a:lnTo>
                    <a:pt x="7710" y="7778"/>
                  </a:lnTo>
                  <a:lnTo>
                    <a:pt x="7676" y="7711"/>
                  </a:lnTo>
                  <a:lnTo>
                    <a:pt x="7676" y="7677"/>
                  </a:lnTo>
                  <a:lnTo>
                    <a:pt x="7575" y="7643"/>
                  </a:lnTo>
                  <a:lnTo>
                    <a:pt x="7441" y="7643"/>
                  </a:lnTo>
                  <a:lnTo>
                    <a:pt x="7508" y="7407"/>
                  </a:lnTo>
                  <a:lnTo>
                    <a:pt x="7542" y="7374"/>
                  </a:lnTo>
                  <a:lnTo>
                    <a:pt x="7508" y="7340"/>
                  </a:lnTo>
                  <a:lnTo>
                    <a:pt x="7441" y="7273"/>
                  </a:lnTo>
                  <a:lnTo>
                    <a:pt x="7138" y="7205"/>
                  </a:lnTo>
                  <a:lnTo>
                    <a:pt x="7306" y="6667"/>
                  </a:lnTo>
                  <a:lnTo>
                    <a:pt x="7373" y="6397"/>
                  </a:lnTo>
                  <a:lnTo>
                    <a:pt x="7407" y="6128"/>
                  </a:lnTo>
                  <a:lnTo>
                    <a:pt x="7407" y="6061"/>
                  </a:lnTo>
                  <a:lnTo>
                    <a:pt x="7272" y="6061"/>
                  </a:lnTo>
                  <a:lnTo>
                    <a:pt x="7171" y="6330"/>
                  </a:lnTo>
                  <a:lnTo>
                    <a:pt x="7070" y="6599"/>
                  </a:lnTo>
                  <a:lnTo>
                    <a:pt x="6902" y="7138"/>
                  </a:lnTo>
                  <a:lnTo>
                    <a:pt x="5555" y="6835"/>
                  </a:lnTo>
                  <a:lnTo>
                    <a:pt x="4175" y="6532"/>
                  </a:lnTo>
                  <a:lnTo>
                    <a:pt x="2727" y="6195"/>
                  </a:lnTo>
                  <a:lnTo>
                    <a:pt x="1953" y="6061"/>
                  </a:lnTo>
                  <a:lnTo>
                    <a:pt x="1583" y="6027"/>
                  </a:lnTo>
                  <a:lnTo>
                    <a:pt x="1212" y="6027"/>
                  </a:lnTo>
                  <a:lnTo>
                    <a:pt x="1212" y="5960"/>
                  </a:lnTo>
                  <a:lnTo>
                    <a:pt x="1145" y="5926"/>
                  </a:lnTo>
                  <a:lnTo>
                    <a:pt x="1246" y="5387"/>
                  </a:lnTo>
                  <a:lnTo>
                    <a:pt x="1280" y="5152"/>
                  </a:lnTo>
                  <a:lnTo>
                    <a:pt x="1313" y="5017"/>
                  </a:lnTo>
                  <a:lnTo>
                    <a:pt x="1347" y="4882"/>
                  </a:lnTo>
                  <a:lnTo>
                    <a:pt x="1751" y="5017"/>
                  </a:lnTo>
                  <a:lnTo>
                    <a:pt x="2121" y="5118"/>
                  </a:lnTo>
                  <a:lnTo>
                    <a:pt x="2929" y="5286"/>
                  </a:lnTo>
                  <a:lnTo>
                    <a:pt x="4512" y="5556"/>
                  </a:lnTo>
                  <a:lnTo>
                    <a:pt x="6330" y="5892"/>
                  </a:lnTo>
                  <a:lnTo>
                    <a:pt x="8148" y="6128"/>
                  </a:lnTo>
                  <a:lnTo>
                    <a:pt x="8215" y="6128"/>
                  </a:lnTo>
                  <a:lnTo>
                    <a:pt x="8249" y="6061"/>
                  </a:lnTo>
                  <a:lnTo>
                    <a:pt x="8249" y="5993"/>
                  </a:lnTo>
                  <a:lnTo>
                    <a:pt x="8181" y="5926"/>
                  </a:lnTo>
                  <a:lnTo>
                    <a:pt x="8316" y="5253"/>
                  </a:lnTo>
                  <a:lnTo>
                    <a:pt x="8350" y="4950"/>
                  </a:lnTo>
                  <a:lnTo>
                    <a:pt x="8417" y="4613"/>
                  </a:lnTo>
                  <a:lnTo>
                    <a:pt x="8451" y="4579"/>
                  </a:lnTo>
                  <a:lnTo>
                    <a:pt x="8485" y="4512"/>
                  </a:lnTo>
                  <a:lnTo>
                    <a:pt x="8586" y="4243"/>
                  </a:lnTo>
                  <a:lnTo>
                    <a:pt x="8619" y="3973"/>
                  </a:lnTo>
                  <a:lnTo>
                    <a:pt x="8653" y="3771"/>
                  </a:lnTo>
                  <a:lnTo>
                    <a:pt x="8788" y="3805"/>
                  </a:lnTo>
                  <a:lnTo>
                    <a:pt x="8821" y="3839"/>
                  </a:lnTo>
                  <a:lnTo>
                    <a:pt x="8855" y="3872"/>
                  </a:lnTo>
                  <a:lnTo>
                    <a:pt x="8922" y="3872"/>
                  </a:lnTo>
                  <a:lnTo>
                    <a:pt x="8956" y="3839"/>
                  </a:lnTo>
                  <a:lnTo>
                    <a:pt x="9023" y="3805"/>
                  </a:lnTo>
                  <a:lnTo>
                    <a:pt x="9057" y="3738"/>
                  </a:lnTo>
                  <a:lnTo>
                    <a:pt x="9057" y="3637"/>
                  </a:lnTo>
                  <a:lnTo>
                    <a:pt x="8990" y="3603"/>
                  </a:lnTo>
                  <a:lnTo>
                    <a:pt x="9023" y="3300"/>
                  </a:lnTo>
                  <a:lnTo>
                    <a:pt x="9091" y="2997"/>
                  </a:lnTo>
                  <a:lnTo>
                    <a:pt x="9192" y="2694"/>
                  </a:lnTo>
                  <a:lnTo>
                    <a:pt x="9293" y="2391"/>
                  </a:lnTo>
                  <a:lnTo>
                    <a:pt x="9326" y="2324"/>
                  </a:lnTo>
                  <a:lnTo>
                    <a:pt x="9326" y="2256"/>
                  </a:lnTo>
                  <a:lnTo>
                    <a:pt x="9326" y="2223"/>
                  </a:lnTo>
                  <a:lnTo>
                    <a:pt x="9259" y="2189"/>
                  </a:lnTo>
                  <a:lnTo>
                    <a:pt x="8889" y="2122"/>
                  </a:lnTo>
                  <a:lnTo>
                    <a:pt x="8956" y="1886"/>
                  </a:lnTo>
                  <a:lnTo>
                    <a:pt x="8956" y="1751"/>
                  </a:lnTo>
                  <a:lnTo>
                    <a:pt x="8956" y="1650"/>
                  </a:lnTo>
                  <a:lnTo>
                    <a:pt x="8990" y="1583"/>
                  </a:lnTo>
                  <a:lnTo>
                    <a:pt x="8990" y="1516"/>
                  </a:lnTo>
                  <a:lnTo>
                    <a:pt x="8956" y="1482"/>
                  </a:lnTo>
                  <a:lnTo>
                    <a:pt x="8922" y="1448"/>
                  </a:lnTo>
                  <a:lnTo>
                    <a:pt x="8047" y="1213"/>
                  </a:lnTo>
                  <a:lnTo>
                    <a:pt x="7138" y="1044"/>
                  </a:lnTo>
                  <a:lnTo>
                    <a:pt x="6262" y="876"/>
                  </a:lnTo>
                  <a:lnTo>
                    <a:pt x="5353" y="741"/>
                  </a:lnTo>
                  <a:lnTo>
                    <a:pt x="4478" y="573"/>
                  </a:lnTo>
                  <a:lnTo>
                    <a:pt x="3569" y="371"/>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35" name="Google Shape;735;p18"/>
            <p:cNvSpPr/>
            <p:nvPr/>
          </p:nvSpPr>
          <p:spPr>
            <a:xfrm>
              <a:off x="969210" y="1727156"/>
              <a:ext cx="210294" cy="53736"/>
            </a:xfrm>
            <a:custGeom>
              <a:avLst/>
              <a:gdLst/>
              <a:ahLst/>
              <a:cxnLst/>
              <a:rect l="l" t="t" r="r" b="b"/>
              <a:pathLst>
                <a:path w="3166" h="809" extrusionOk="0">
                  <a:moveTo>
                    <a:pt x="203" y="0"/>
                  </a:moveTo>
                  <a:lnTo>
                    <a:pt x="1" y="68"/>
                  </a:lnTo>
                  <a:lnTo>
                    <a:pt x="1" y="101"/>
                  </a:lnTo>
                  <a:lnTo>
                    <a:pt x="203" y="169"/>
                  </a:lnTo>
                  <a:lnTo>
                    <a:pt x="371" y="169"/>
                  </a:lnTo>
                  <a:lnTo>
                    <a:pt x="573" y="202"/>
                  </a:lnTo>
                  <a:lnTo>
                    <a:pt x="742" y="270"/>
                  </a:lnTo>
                  <a:lnTo>
                    <a:pt x="1011" y="404"/>
                  </a:lnTo>
                  <a:lnTo>
                    <a:pt x="1280" y="505"/>
                  </a:lnTo>
                  <a:lnTo>
                    <a:pt x="1718" y="607"/>
                  </a:lnTo>
                  <a:lnTo>
                    <a:pt x="2156" y="674"/>
                  </a:lnTo>
                  <a:lnTo>
                    <a:pt x="2593" y="708"/>
                  </a:lnTo>
                  <a:lnTo>
                    <a:pt x="3031" y="809"/>
                  </a:lnTo>
                  <a:lnTo>
                    <a:pt x="3065" y="809"/>
                  </a:lnTo>
                  <a:lnTo>
                    <a:pt x="3098" y="775"/>
                  </a:lnTo>
                  <a:lnTo>
                    <a:pt x="3166" y="708"/>
                  </a:lnTo>
                  <a:lnTo>
                    <a:pt x="3166" y="640"/>
                  </a:lnTo>
                  <a:lnTo>
                    <a:pt x="3132" y="607"/>
                  </a:lnTo>
                  <a:lnTo>
                    <a:pt x="3098" y="573"/>
                  </a:lnTo>
                  <a:lnTo>
                    <a:pt x="2661" y="472"/>
                  </a:lnTo>
                  <a:lnTo>
                    <a:pt x="2223" y="438"/>
                  </a:lnTo>
                  <a:lnTo>
                    <a:pt x="1785" y="371"/>
                  </a:lnTo>
                  <a:lnTo>
                    <a:pt x="1348" y="303"/>
                  </a:lnTo>
                  <a:lnTo>
                    <a:pt x="1179" y="270"/>
                  </a:lnTo>
                  <a:lnTo>
                    <a:pt x="1011" y="202"/>
                  </a:lnTo>
                  <a:lnTo>
                    <a:pt x="674" y="68"/>
                  </a:lnTo>
                  <a:lnTo>
                    <a:pt x="540"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36" name="Google Shape;736;p18"/>
            <p:cNvSpPr/>
            <p:nvPr/>
          </p:nvSpPr>
          <p:spPr>
            <a:xfrm>
              <a:off x="1798894" y="1999953"/>
              <a:ext cx="62703" cy="134306"/>
            </a:xfrm>
            <a:custGeom>
              <a:avLst/>
              <a:gdLst/>
              <a:ahLst/>
              <a:cxnLst/>
              <a:rect l="l" t="t" r="r" b="b"/>
              <a:pathLst>
                <a:path w="944" h="2022" extrusionOk="0">
                  <a:moveTo>
                    <a:pt x="34" y="1"/>
                  </a:moveTo>
                  <a:lnTo>
                    <a:pt x="34" y="35"/>
                  </a:lnTo>
                  <a:lnTo>
                    <a:pt x="1" y="203"/>
                  </a:lnTo>
                  <a:lnTo>
                    <a:pt x="68" y="371"/>
                  </a:lnTo>
                  <a:lnTo>
                    <a:pt x="135" y="540"/>
                  </a:lnTo>
                  <a:lnTo>
                    <a:pt x="236" y="674"/>
                  </a:lnTo>
                  <a:lnTo>
                    <a:pt x="472" y="944"/>
                  </a:lnTo>
                  <a:lnTo>
                    <a:pt x="539" y="1078"/>
                  </a:lnTo>
                  <a:lnTo>
                    <a:pt x="640" y="1213"/>
                  </a:lnTo>
                  <a:lnTo>
                    <a:pt x="674" y="1381"/>
                  </a:lnTo>
                  <a:lnTo>
                    <a:pt x="708" y="1550"/>
                  </a:lnTo>
                  <a:lnTo>
                    <a:pt x="708" y="1718"/>
                  </a:lnTo>
                  <a:lnTo>
                    <a:pt x="640" y="1886"/>
                  </a:lnTo>
                  <a:lnTo>
                    <a:pt x="640" y="1920"/>
                  </a:lnTo>
                  <a:lnTo>
                    <a:pt x="640" y="1987"/>
                  </a:lnTo>
                  <a:lnTo>
                    <a:pt x="741" y="2021"/>
                  </a:lnTo>
                  <a:lnTo>
                    <a:pt x="809" y="2021"/>
                  </a:lnTo>
                  <a:lnTo>
                    <a:pt x="842" y="1987"/>
                  </a:lnTo>
                  <a:lnTo>
                    <a:pt x="876" y="1954"/>
                  </a:lnTo>
                  <a:lnTo>
                    <a:pt x="943" y="1718"/>
                  </a:lnTo>
                  <a:lnTo>
                    <a:pt x="943" y="1482"/>
                  </a:lnTo>
                  <a:lnTo>
                    <a:pt x="910" y="1247"/>
                  </a:lnTo>
                  <a:lnTo>
                    <a:pt x="809" y="1045"/>
                  </a:lnTo>
                  <a:lnTo>
                    <a:pt x="674" y="843"/>
                  </a:lnTo>
                  <a:lnTo>
                    <a:pt x="539" y="674"/>
                  </a:lnTo>
                  <a:lnTo>
                    <a:pt x="304" y="371"/>
                  </a:lnTo>
                  <a:lnTo>
                    <a:pt x="169" y="169"/>
                  </a:lnTo>
                  <a:lnTo>
                    <a:pt x="135" y="102"/>
                  </a:lnTo>
                  <a:lnTo>
                    <a:pt x="135" y="35"/>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37" name="Google Shape;737;p18"/>
            <p:cNvSpPr/>
            <p:nvPr/>
          </p:nvSpPr>
          <p:spPr>
            <a:xfrm>
              <a:off x="1197372" y="1776375"/>
              <a:ext cx="73862" cy="31351"/>
            </a:xfrm>
            <a:custGeom>
              <a:avLst/>
              <a:gdLst/>
              <a:ahLst/>
              <a:cxnLst/>
              <a:rect l="l" t="t" r="r" b="b"/>
              <a:pathLst>
                <a:path w="1112" h="472" extrusionOk="0">
                  <a:moveTo>
                    <a:pt x="34" y="0"/>
                  </a:moveTo>
                  <a:lnTo>
                    <a:pt x="0" y="34"/>
                  </a:lnTo>
                  <a:lnTo>
                    <a:pt x="0" y="68"/>
                  </a:lnTo>
                  <a:lnTo>
                    <a:pt x="34" y="135"/>
                  </a:lnTo>
                  <a:lnTo>
                    <a:pt x="236" y="236"/>
                  </a:lnTo>
                  <a:lnTo>
                    <a:pt x="438" y="303"/>
                  </a:lnTo>
                  <a:lnTo>
                    <a:pt x="976" y="472"/>
                  </a:lnTo>
                  <a:lnTo>
                    <a:pt x="1077" y="472"/>
                  </a:lnTo>
                  <a:lnTo>
                    <a:pt x="1111" y="404"/>
                  </a:lnTo>
                  <a:lnTo>
                    <a:pt x="1111" y="303"/>
                  </a:lnTo>
                  <a:lnTo>
                    <a:pt x="1077" y="270"/>
                  </a:lnTo>
                  <a:lnTo>
                    <a:pt x="1044" y="236"/>
                  </a:lnTo>
                  <a:lnTo>
                    <a:pt x="539" y="68"/>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38" name="Google Shape;738;p18"/>
            <p:cNvSpPr/>
            <p:nvPr/>
          </p:nvSpPr>
          <p:spPr>
            <a:xfrm>
              <a:off x="799302" y="1767408"/>
              <a:ext cx="64895" cy="33610"/>
            </a:xfrm>
            <a:custGeom>
              <a:avLst/>
              <a:gdLst/>
              <a:ahLst/>
              <a:cxnLst/>
              <a:rect l="l" t="t" r="r" b="b"/>
              <a:pathLst>
                <a:path w="977" h="506" extrusionOk="0">
                  <a:moveTo>
                    <a:pt x="640" y="1"/>
                  </a:moveTo>
                  <a:lnTo>
                    <a:pt x="404" y="68"/>
                  </a:lnTo>
                  <a:lnTo>
                    <a:pt x="202" y="203"/>
                  </a:lnTo>
                  <a:lnTo>
                    <a:pt x="34" y="371"/>
                  </a:lnTo>
                  <a:lnTo>
                    <a:pt x="0" y="405"/>
                  </a:lnTo>
                  <a:lnTo>
                    <a:pt x="0" y="472"/>
                  </a:lnTo>
                  <a:lnTo>
                    <a:pt x="34" y="506"/>
                  </a:lnTo>
                  <a:lnTo>
                    <a:pt x="135" y="506"/>
                  </a:lnTo>
                  <a:lnTo>
                    <a:pt x="303" y="405"/>
                  </a:lnTo>
                  <a:lnTo>
                    <a:pt x="505" y="304"/>
                  </a:lnTo>
                  <a:lnTo>
                    <a:pt x="707" y="236"/>
                  </a:lnTo>
                  <a:lnTo>
                    <a:pt x="909" y="203"/>
                  </a:lnTo>
                  <a:lnTo>
                    <a:pt x="977" y="169"/>
                  </a:lnTo>
                  <a:lnTo>
                    <a:pt x="977" y="102"/>
                  </a:lnTo>
                  <a:lnTo>
                    <a:pt x="943" y="34"/>
                  </a:lnTo>
                  <a:lnTo>
                    <a:pt x="87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39" name="Google Shape;739;p18"/>
            <p:cNvSpPr/>
            <p:nvPr/>
          </p:nvSpPr>
          <p:spPr>
            <a:xfrm>
              <a:off x="1322578" y="1836753"/>
              <a:ext cx="143207" cy="51477"/>
            </a:xfrm>
            <a:custGeom>
              <a:avLst/>
              <a:gdLst/>
              <a:ahLst/>
              <a:cxnLst/>
              <a:rect l="l" t="t" r="r" b="b"/>
              <a:pathLst>
                <a:path w="2156" h="775" extrusionOk="0">
                  <a:moveTo>
                    <a:pt x="101" y="0"/>
                  </a:moveTo>
                  <a:lnTo>
                    <a:pt x="34" y="68"/>
                  </a:lnTo>
                  <a:lnTo>
                    <a:pt x="0" y="169"/>
                  </a:lnTo>
                  <a:lnTo>
                    <a:pt x="0" y="202"/>
                  </a:lnTo>
                  <a:lnTo>
                    <a:pt x="34" y="270"/>
                  </a:lnTo>
                  <a:lnTo>
                    <a:pt x="236" y="371"/>
                  </a:lnTo>
                  <a:lnTo>
                    <a:pt x="438" y="438"/>
                  </a:lnTo>
                  <a:lnTo>
                    <a:pt x="842" y="539"/>
                  </a:lnTo>
                  <a:lnTo>
                    <a:pt x="1280" y="640"/>
                  </a:lnTo>
                  <a:lnTo>
                    <a:pt x="1751" y="707"/>
                  </a:lnTo>
                  <a:lnTo>
                    <a:pt x="1785" y="741"/>
                  </a:lnTo>
                  <a:lnTo>
                    <a:pt x="1852" y="775"/>
                  </a:lnTo>
                  <a:lnTo>
                    <a:pt x="1920" y="775"/>
                  </a:lnTo>
                  <a:lnTo>
                    <a:pt x="1987" y="741"/>
                  </a:lnTo>
                  <a:lnTo>
                    <a:pt x="2088" y="674"/>
                  </a:lnTo>
                  <a:lnTo>
                    <a:pt x="2122" y="640"/>
                  </a:lnTo>
                  <a:lnTo>
                    <a:pt x="2155" y="573"/>
                  </a:lnTo>
                  <a:lnTo>
                    <a:pt x="2155" y="472"/>
                  </a:lnTo>
                  <a:lnTo>
                    <a:pt x="2088" y="371"/>
                  </a:lnTo>
                  <a:lnTo>
                    <a:pt x="2054" y="337"/>
                  </a:lnTo>
                  <a:lnTo>
                    <a:pt x="1987" y="303"/>
                  </a:lnTo>
                  <a:lnTo>
                    <a:pt x="1516" y="270"/>
                  </a:lnTo>
                  <a:lnTo>
                    <a:pt x="1078" y="169"/>
                  </a:lnTo>
                  <a:lnTo>
                    <a:pt x="20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40" name="Google Shape;740;p18"/>
            <p:cNvSpPr/>
            <p:nvPr/>
          </p:nvSpPr>
          <p:spPr>
            <a:xfrm>
              <a:off x="1684846" y="2181153"/>
              <a:ext cx="66" cy="66"/>
            </a:xfrm>
            <a:custGeom>
              <a:avLst/>
              <a:gdLst/>
              <a:ahLst/>
              <a:cxnLst/>
              <a:rect l="l" t="t" r="r" b="b"/>
              <a:pathLst>
                <a:path w="1" h="1" extrusionOk="0">
                  <a:moveTo>
                    <a:pt x="1" y="0"/>
                  </a:moveTo>
                  <a:lnTo>
                    <a:pt x="1" y="0"/>
                  </a:lnTo>
                  <a:lnTo>
                    <a:pt x="1" y="0"/>
                  </a:lnTo>
                  <a:lnTo>
                    <a:pt x="1" y="0"/>
                  </a:lnTo>
                  <a:lnTo>
                    <a:pt x="1" y="0"/>
                  </a:lnTo>
                  <a:lnTo>
                    <a:pt x="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41" name="Google Shape;741;p18"/>
            <p:cNvSpPr/>
            <p:nvPr/>
          </p:nvSpPr>
          <p:spPr>
            <a:xfrm>
              <a:off x="1660270" y="2158769"/>
              <a:ext cx="26901" cy="26901"/>
            </a:xfrm>
            <a:custGeom>
              <a:avLst/>
              <a:gdLst/>
              <a:ahLst/>
              <a:cxnLst/>
              <a:rect l="l" t="t" r="r" b="b"/>
              <a:pathLst>
                <a:path w="405" h="405" extrusionOk="0">
                  <a:moveTo>
                    <a:pt x="202" y="0"/>
                  </a:moveTo>
                  <a:lnTo>
                    <a:pt x="101" y="34"/>
                  </a:lnTo>
                  <a:lnTo>
                    <a:pt x="68" y="68"/>
                  </a:lnTo>
                  <a:lnTo>
                    <a:pt x="34" y="135"/>
                  </a:lnTo>
                  <a:lnTo>
                    <a:pt x="0" y="202"/>
                  </a:lnTo>
                  <a:lnTo>
                    <a:pt x="0" y="270"/>
                  </a:lnTo>
                  <a:lnTo>
                    <a:pt x="34" y="337"/>
                  </a:lnTo>
                  <a:lnTo>
                    <a:pt x="101" y="371"/>
                  </a:lnTo>
                  <a:lnTo>
                    <a:pt x="169" y="404"/>
                  </a:lnTo>
                  <a:lnTo>
                    <a:pt x="270" y="404"/>
                  </a:lnTo>
                  <a:lnTo>
                    <a:pt x="303" y="371"/>
                  </a:lnTo>
                  <a:lnTo>
                    <a:pt x="371" y="337"/>
                  </a:lnTo>
                  <a:lnTo>
                    <a:pt x="404" y="236"/>
                  </a:lnTo>
                  <a:lnTo>
                    <a:pt x="404" y="169"/>
                  </a:lnTo>
                  <a:lnTo>
                    <a:pt x="404" y="101"/>
                  </a:lnTo>
                  <a:lnTo>
                    <a:pt x="337" y="34"/>
                  </a:lnTo>
                  <a:lnTo>
                    <a:pt x="27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42" name="Google Shape;742;p18"/>
            <p:cNvSpPr/>
            <p:nvPr/>
          </p:nvSpPr>
          <p:spPr>
            <a:xfrm>
              <a:off x="750083" y="1865779"/>
              <a:ext cx="304215" cy="250546"/>
            </a:xfrm>
            <a:custGeom>
              <a:avLst/>
              <a:gdLst/>
              <a:ahLst/>
              <a:cxnLst/>
              <a:rect l="l" t="t" r="r" b="b"/>
              <a:pathLst>
                <a:path w="4580" h="3772" extrusionOk="0">
                  <a:moveTo>
                    <a:pt x="2391" y="1583"/>
                  </a:moveTo>
                  <a:lnTo>
                    <a:pt x="2425" y="1651"/>
                  </a:lnTo>
                  <a:lnTo>
                    <a:pt x="2559" y="1718"/>
                  </a:lnTo>
                  <a:lnTo>
                    <a:pt x="2660" y="1819"/>
                  </a:lnTo>
                  <a:lnTo>
                    <a:pt x="2694" y="1954"/>
                  </a:lnTo>
                  <a:lnTo>
                    <a:pt x="2728" y="2088"/>
                  </a:lnTo>
                  <a:lnTo>
                    <a:pt x="2694" y="2223"/>
                  </a:lnTo>
                  <a:lnTo>
                    <a:pt x="2660" y="2324"/>
                  </a:lnTo>
                  <a:lnTo>
                    <a:pt x="2559" y="2425"/>
                  </a:lnTo>
                  <a:lnTo>
                    <a:pt x="2425" y="2526"/>
                  </a:lnTo>
                  <a:lnTo>
                    <a:pt x="2357" y="2560"/>
                  </a:lnTo>
                  <a:lnTo>
                    <a:pt x="2324" y="2627"/>
                  </a:lnTo>
                  <a:lnTo>
                    <a:pt x="2290" y="2964"/>
                  </a:lnTo>
                  <a:lnTo>
                    <a:pt x="2256" y="3267"/>
                  </a:lnTo>
                  <a:lnTo>
                    <a:pt x="1819" y="3199"/>
                  </a:lnTo>
                  <a:lnTo>
                    <a:pt x="1819" y="2896"/>
                  </a:lnTo>
                  <a:lnTo>
                    <a:pt x="1920" y="2627"/>
                  </a:lnTo>
                  <a:lnTo>
                    <a:pt x="1920" y="2526"/>
                  </a:lnTo>
                  <a:lnTo>
                    <a:pt x="1886" y="2492"/>
                  </a:lnTo>
                  <a:lnTo>
                    <a:pt x="1852" y="2459"/>
                  </a:lnTo>
                  <a:lnTo>
                    <a:pt x="1718" y="2391"/>
                  </a:lnTo>
                  <a:lnTo>
                    <a:pt x="1617" y="2324"/>
                  </a:lnTo>
                  <a:lnTo>
                    <a:pt x="1549" y="2223"/>
                  </a:lnTo>
                  <a:lnTo>
                    <a:pt x="1549" y="2122"/>
                  </a:lnTo>
                  <a:lnTo>
                    <a:pt x="1549" y="1987"/>
                  </a:lnTo>
                  <a:lnTo>
                    <a:pt x="1583" y="1886"/>
                  </a:lnTo>
                  <a:lnTo>
                    <a:pt x="1650" y="1752"/>
                  </a:lnTo>
                  <a:lnTo>
                    <a:pt x="1751" y="1684"/>
                  </a:lnTo>
                  <a:lnTo>
                    <a:pt x="1920" y="1617"/>
                  </a:lnTo>
                  <a:lnTo>
                    <a:pt x="2054" y="1583"/>
                  </a:lnTo>
                  <a:close/>
                  <a:moveTo>
                    <a:pt x="775" y="270"/>
                  </a:moveTo>
                  <a:lnTo>
                    <a:pt x="1213" y="472"/>
                  </a:lnTo>
                  <a:lnTo>
                    <a:pt x="1650" y="607"/>
                  </a:lnTo>
                  <a:lnTo>
                    <a:pt x="2088" y="708"/>
                  </a:lnTo>
                  <a:lnTo>
                    <a:pt x="2559" y="775"/>
                  </a:lnTo>
                  <a:lnTo>
                    <a:pt x="3536" y="843"/>
                  </a:lnTo>
                  <a:lnTo>
                    <a:pt x="4445" y="910"/>
                  </a:lnTo>
                  <a:lnTo>
                    <a:pt x="4310" y="1213"/>
                  </a:lnTo>
                  <a:lnTo>
                    <a:pt x="4175" y="1516"/>
                  </a:lnTo>
                  <a:lnTo>
                    <a:pt x="4007" y="2156"/>
                  </a:lnTo>
                  <a:lnTo>
                    <a:pt x="3670" y="3469"/>
                  </a:lnTo>
                  <a:lnTo>
                    <a:pt x="3670" y="3502"/>
                  </a:lnTo>
                  <a:lnTo>
                    <a:pt x="3064" y="3368"/>
                  </a:lnTo>
                  <a:lnTo>
                    <a:pt x="2492" y="3300"/>
                  </a:lnTo>
                  <a:lnTo>
                    <a:pt x="2559" y="2997"/>
                  </a:lnTo>
                  <a:lnTo>
                    <a:pt x="2559" y="2728"/>
                  </a:lnTo>
                  <a:lnTo>
                    <a:pt x="2728" y="2593"/>
                  </a:lnTo>
                  <a:lnTo>
                    <a:pt x="2862" y="2425"/>
                  </a:lnTo>
                  <a:lnTo>
                    <a:pt x="2930" y="2257"/>
                  </a:lnTo>
                  <a:lnTo>
                    <a:pt x="2963" y="2088"/>
                  </a:lnTo>
                  <a:lnTo>
                    <a:pt x="2930" y="1886"/>
                  </a:lnTo>
                  <a:lnTo>
                    <a:pt x="2862" y="1718"/>
                  </a:lnTo>
                  <a:lnTo>
                    <a:pt x="2728" y="1550"/>
                  </a:lnTo>
                  <a:lnTo>
                    <a:pt x="2559" y="1449"/>
                  </a:lnTo>
                  <a:lnTo>
                    <a:pt x="2458" y="1415"/>
                  </a:lnTo>
                  <a:lnTo>
                    <a:pt x="2391" y="1482"/>
                  </a:lnTo>
                  <a:lnTo>
                    <a:pt x="2290" y="1415"/>
                  </a:lnTo>
                  <a:lnTo>
                    <a:pt x="2155" y="1381"/>
                  </a:lnTo>
                  <a:lnTo>
                    <a:pt x="2021" y="1381"/>
                  </a:lnTo>
                  <a:lnTo>
                    <a:pt x="1886" y="1415"/>
                  </a:lnTo>
                  <a:lnTo>
                    <a:pt x="1751" y="1449"/>
                  </a:lnTo>
                  <a:lnTo>
                    <a:pt x="1617" y="1550"/>
                  </a:lnTo>
                  <a:lnTo>
                    <a:pt x="1516" y="1617"/>
                  </a:lnTo>
                  <a:lnTo>
                    <a:pt x="1415" y="1752"/>
                  </a:lnTo>
                  <a:lnTo>
                    <a:pt x="1347" y="1853"/>
                  </a:lnTo>
                  <a:lnTo>
                    <a:pt x="1314" y="1987"/>
                  </a:lnTo>
                  <a:lnTo>
                    <a:pt x="1314" y="2122"/>
                  </a:lnTo>
                  <a:lnTo>
                    <a:pt x="1347" y="2257"/>
                  </a:lnTo>
                  <a:lnTo>
                    <a:pt x="1381" y="2358"/>
                  </a:lnTo>
                  <a:lnTo>
                    <a:pt x="1448" y="2459"/>
                  </a:lnTo>
                  <a:lnTo>
                    <a:pt x="1549" y="2560"/>
                  </a:lnTo>
                  <a:lnTo>
                    <a:pt x="1684" y="2627"/>
                  </a:lnTo>
                  <a:lnTo>
                    <a:pt x="1583" y="2896"/>
                  </a:lnTo>
                  <a:lnTo>
                    <a:pt x="1583" y="3166"/>
                  </a:lnTo>
                  <a:lnTo>
                    <a:pt x="876" y="3065"/>
                  </a:lnTo>
                  <a:lnTo>
                    <a:pt x="539" y="3031"/>
                  </a:lnTo>
                  <a:lnTo>
                    <a:pt x="202" y="3031"/>
                  </a:lnTo>
                  <a:lnTo>
                    <a:pt x="337" y="2358"/>
                  </a:lnTo>
                  <a:lnTo>
                    <a:pt x="505" y="1651"/>
                  </a:lnTo>
                  <a:lnTo>
                    <a:pt x="640" y="977"/>
                  </a:lnTo>
                  <a:lnTo>
                    <a:pt x="775" y="270"/>
                  </a:lnTo>
                  <a:close/>
                  <a:moveTo>
                    <a:pt x="741" y="1"/>
                  </a:moveTo>
                  <a:lnTo>
                    <a:pt x="707" y="68"/>
                  </a:lnTo>
                  <a:lnTo>
                    <a:pt x="472" y="775"/>
                  </a:lnTo>
                  <a:lnTo>
                    <a:pt x="270" y="1516"/>
                  </a:lnTo>
                  <a:lnTo>
                    <a:pt x="101" y="2290"/>
                  </a:lnTo>
                  <a:lnTo>
                    <a:pt x="0" y="3031"/>
                  </a:lnTo>
                  <a:lnTo>
                    <a:pt x="0" y="3098"/>
                  </a:lnTo>
                  <a:lnTo>
                    <a:pt x="34" y="3132"/>
                  </a:lnTo>
                  <a:lnTo>
                    <a:pt x="101" y="3132"/>
                  </a:lnTo>
                  <a:lnTo>
                    <a:pt x="573" y="3267"/>
                  </a:lnTo>
                  <a:lnTo>
                    <a:pt x="1044" y="3368"/>
                  </a:lnTo>
                  <a:lnTo>
                    <a:pt x="2021" y="3502"/>
                  </a:lnTo>
                  <a:lnTo>
                    <a:pt x="2997" y="3603"/>
                  </a:lnTo>
                  <a:lnTo>
                    <a:pt x="3468" y="3704"/>
                  </a:lnTo>
                  <a:lnTo>
                    <a:pt x="3940" y="3772"/>
                  </a:lnTo>
                  <a:lnTo>
                    <a:pt x="4041" y="3772"/>
                  </a:lnTo>
                  <a:lnTo>
                    <a:pt x="4108" y="3704"/>
                  </a:lnTo>
                  <a:lnTo>
                    <a:pt x="4074" y="3603"/>
                  </a:lnTo>
                  <a:lnTo>
                    <a:pt x="4074" y="3570"/>
                  </a:lnTo>
                  <a:lnTo>
                    <a:pt x="4007" y="3570"/>
                  </a:lnTo>
                  <a:lnTo>
                    <a:pt x="3906" y="3536"/>
                  </a:lnTo>
                  <a:lnTo>
                    <a:pt x="3906" y="3502"/>
                  </a:lnTo>
                  <a:lnTo>
                    <a:pt x="4310" y="2122"/>
                  </a:lnTo>
                  <a:lnTo>
                    <a:pt x="4478" y="1415"/>
                  </a:lnTo>
                  <a:lnTo>
                    <a:pt x="4546" y="1078"/>
                  </a:lnTo>
                  <a:lnTo>
                    <a:pt x="4579" y="708"/>
                  </a:lnTo>
                  <a:lnTo>
                    <a:pt x="4546" y="674"/>
                  </a:lnTo>
                  <a:lnTo>
                    <a:pt x="4546" y="708"/>
                  </a:lnTo>
                  <a:lnTo>
                    <a:pt x="4512" y="742"/>
                  </a:lnTo>
                  <a:lnTo>
                    <a:pt x="4478" y="742"/>
                  </a:lnTo>
                  <a:lnTo>
                    <a:pt x="4074" y="607"/>
                  </a:lnTo>
                  <a:lnTo>
                    <a:pt x="3637" y="573"/>
                  </a:lnTo>
                  <a:lnTo>
                    <a:pt x="2761" y="506"/>
                  </a:lnTo>
                  <a:lnTo>
                    <a:pt x="2256" y="472"/>
                  </a:lnTo>
                  <a:lnTo>
                    <a:pt x="1785" y="371"/>
                  </a:lnTo>
                  <a:lnTo>
                    <a:pt x="808" y="102"/>
                  </a:lnTo>
                  <a:lnTo>
                    <a:pt x="808"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43" name="Google Shape;743;p18"/>
            <p:cNvSpPr/>
            <p:nvPr/>
          </p:nvSpPr>
          <p:spPr>
            <a:xfrm>
              <a:off x="1635694" y="2129676"/>
              <a:ext cx="89471" cy="100697"/>
            </a:xfrm>
            <a:custGeom>
              <a:avLst/>
              <a:gdLst/>
              <a:ahLst/>
              <a:cxnLst/>
              <a:rect l="l" t="t" r="r" b="b"/>
              <a:pathLst>
                <a:path w="1347" h="1516" extrusionOk="0">
                  <a:moveTo>
                    <a:pt x="842" y="236"/>
                  </a:moveTo>
                  <a:lnTo>
                    <a:pt x="909" y="270"/>
                  </a:lnTo>
                  <a:lnTo>
                    <a:pt x="1044" y="337"/>
                  </a:lnTo>
                  <a:lnTo>
                    <a:pt x="1111" y="472"/>
                  </a:lnTo>
                  <a:lnTo>
                    <a:pt x="1145" y="573"/>
                  </a:lnTo>
                  <a:lnTo>
                    <a:pt x="1145" y="708"/>
                  </a:lnTo>
                  <a:lnTo>
                    <a:pt x="1145" y="842"/>
                  </a:lnTo>
                  <a:lnTo>
                    <a:pt x="1111" y="943"/>
                  </a:lnTo>
                  <a:lnTo>
                    <a:pt x="1044" y="1044"/>
                  </a:lnTo>
                  <a:lnTo>
                    <a:pt x="976" y="1145"/>
                  </a:lnTo>
                  <a:lnTo>
                    <a:pt x="875" y="1213"/>
                  </a:lnTo>
                  <a:lnTo>
                    <a:pt x="774" y="1246"/>
                  </a:lnTo>
                  <a:lnTo>
                    <a:pt x="640" y="1280"/>
                  </a:lnTo>
                  <a:lnTo>
                    <a:pt x="505" y="1280"/>
                  </a:lnTo>
                  <a:lnTo>
                    <a:pt x="404" y="1213"/>
                  </a:lnTo>
                  <a:lnTo>
                    <a:pt x="303" y="1145"/>
                  </a:lnTo>
                  <a:lnTo>
                    <a:pt x="236" y="1078"/>
                  </a:lnTo>
                  <a:lnTo>
                    <a:pt x="202" y="943"/>
                  </a:lnTo>
                  <a:lnTo>
                    <a:pt x="202" y="708"/>
                  </a:lnTo>
                  <a:lnTo>
                    <a:pt x="236" y="472"/>
                  </a:lnTo>
                  <a:lnTo>
                    <a:pt x="269" y="371"/>
                  </a:lnTo>
                  <a:lnTo>
                    <a:pt x="337" y="304"/>
                  </a:lnTo>
                  <a:lnTo>
                    <a:pt x="404" y="270"/>
                  </a:lnTo>
                  <a:lnTo>
                    <a:pt x="505" y="236"/>
                  </a:lnTo>
                  <a:close/>
                  <a:moveTo>
                    <a:pt x="741" y="1"/>
                  </a:moveTo>
                  <a:lnTo>
                    <a:pt x="606" y="34"/>
                  </a:lnTo>
                  <a:lnTo>
                    <a:pt x="438" y="68"/>
                  </a:lnTo>
                  <a:lnTo>
                    <a:pt x="303" y="135"/>
                  </a:lnTo>
                  <a:lnTo>
                    <a:pt x="168" y="236"/>
                  </a:lnTo>
                  <a:lnTo>
                    <a:pt x="101" y="371"/>
                  </a:lnTo>
                  <a:lnTo>
                    <a:pt x="34" y="539"/>
                  </a:lnTo>
                  <a:lnTo>
                    <a:pt x="0" y="708"/>
                  </a:lnTo>
                  <a:lnTo>
                    <a:pt x="0" y="876"/>
                  </a:lnTo>
                  <a:lnTo>
                    <a:pt x="34" y="1044"/>
                  </a:lnTo>
                  <a:lnTo>
                    <a:pt x="101" y="1213"/>
                  </a:lnTo>
                  <a:lnTo>
                    <a:pt x="202" y="1314"/>
                  </a:lnTo>
                  <a:lnTo>
                    <a:pt x="337" y="1415"/>
                  </a:lnTo>
                  <a:lnTo>
                    <a:pt x="539" y="1482"/>
                  </a:lnTo>
                  <a:lnTo>
                    <a:pt x="707" y="1516"/>
                  </a:lnTo>
                  <a:lnTo>
                    <a:pt x="842" y="1448"/>
                  </a:lnTo>
                  <a:lnTo>
                    <a:pt x="976" y="1381"/>
                  </a:lnTo>
                  <a:lnTo>
                    <a:pt x="1111" y="1280"/>
                  </a:lnTo>
                  <a:lnTo>
                    <a:pt x="1212" y="1179"/>
                  </a:lnTo>
                  <a:lnTo>
                    <a:pt x="1279" y="1011"/>
                  </a:lnTo>
                  <a:lnTo>
                    <a:pt x="1347" y="876"/>
                  </a:lnTo>
                  <a:lnTo>
                    <a:pt x="1347" y="708"/>
                  </a:lnTo>
                  <a:lnTo>
                    <a:pt x="1347" y="573"/>
                  </a:lnTo>
                  <a:lnTo>
                    <a:pt x="1313" y="438"/>
                  </a:lnTo>
                  <a:lnTo>
                    <a:pt x="1212" y="304"/>
                  </a:lnTo>
                  <a:lnTo>
                    <a:pt x="1111" y="169"/>
                  </a:lnTo>
                  <a:lnTo>
                    <a:pt x="1010" y="102"/>
                  </a:lnTo>
                  <a:lnTo>
                    <a:pt x="875" y="34"/>
                  </a:lnTo>
                  <a:lnTo>
                    <a:pt x="74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44" name="Google Shape;744;p18"/>
            <p:cNvSpPr/>
            <p:nvPr/>
          </p:nvSpPr>
          <p:spPr>
            <a:xfrm>
              <a:off x="870839" y="1984344"/>
              <a:ext cx="38060" cy="35802"/>
            </a:xfrm>
            <a:custGeom>
              <a:avLst/>
              <a:gdLst/>
              <a:ahLst/>
              <a:cxnLst/>
              <a:rect l="l" t="t" r="r" b="b"/>
              <a:pathLst>
                <a:path w="573" h="539" extrusionOk="0">
                  <a:moveTo>
                    <a:pt x="236" y="0"/>
                  </a:moveTo>
                  <a:lnTo>
                    <a:pt x="169" y="34"/>
                  </a:lnTo>
                  <a:lnTo>
                    <a:pt x="102" y="68"/>
                  </a:lnTo>
                  <a:lnTo>
                    <a:pt x="68" y="101"/>
                  </a:lnTo>
                  <a:lnTo>
                    <a:pt x="34" y="169"/>
                  </a:lnTo>
                  <a:lnTo>
                    <a:pt x="34" y="236"/>
                  </a:lnTo>
                  <a:lnTo>
                    <a:pt x="1" y="303"/>
                  </a:lnTo>
                  <a:lnTo>
                    <a:pt x="1" y="371"/>
                  </a:lnTo>
                  <a:lnTo>
                    <a:pt x="1" y="438"/>
                  </a:lnTo>
                  <a:lnTo>
                    <a:pt x="102" y="505"/>
                  </a:lnTo>
                  <a:lnTo>
                    <a:pt x="236" y="539"/>
                  </a:lnTo>
                  <a:lnTo>
                    <a:pt x="438" y="539"/>
                  </a:lnTo>
                  <a:lnTo>
                    <a:pt x="506" y="505"/>
                  </a:lnTo>
                  <a:lnTo>
                    <a:pt x="539" y="472"/>
                  </a:lnTo>
                  <a:lnTo>
                    <a:pt x="573" y="404"/>
                  </a:lnTo>
                  <a:lnTo>
                    <a:pt x="539" y="270"/>
                  </a:lnTo>
                  <a:lnTo>
                    <a:pt x="506" y="135"/>
                  </a:lnTo>
                  <a:lnTo>
                    <a:pt x="405"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45" name="Google Shape;745;p18"/>
            <p:cNvSpPr/>
            <p:nvPr/>
          </p:nvSpPr>
          <p:spPr>
            <a:xfrm>
              <a:off x="369880" y="1765149"/>
              <a:ext cx="266221" cy="257254"/>
            </a:xfrm>
            <a:custGeom>
              <a:avLst/>
              <a:gdLst/>
              <a:ahLst/>
              <a:cxnLst/>
              <a:rect l="l" t="t" r="r" b="b"/>
              <a:pathLst>
                <a:path w="4008" h="3873" extrusionOk="0">
                  <a:moveTo>
                    <a:pt x="2088" y="270"/>
                  </a:moveTo>
                  <a:lnTo>
                    <a:pt x="2391" y="304"/>
                  </a:lnTo>
                  <a:lnTo>
                    <a:pt x="2661" y="371"/>
                  </a:lnTo>
                  <a:lnTo>
                    <a:pt x="2930" y="472"/>
                  </a:lnTo>
                  <a:lnTo>
                    <a:pt x="3166" y="641"/>
                  </a:lnTo>
                  <a:lnTo>
                    <a:pt x="3368" y="843"/>
                  </a:lnTo>
                  <a:lnTo>
                    <a:pt x="3570" y="1112"/>
                  </a:lnTo>
                  <a:lnTo>
                    <a:pt x="3671" y="1280"/>
                  </a:lnTo>
                  <a:lnTo>
                    <a:pt x="3738" y="1449"/>
                  </a:lnTo>
                  <a:lnTo>
                    <a:pt x="3772" y="1617"/>
                  </a:lnTo>
                  <a:lnTo>
                    <a:pt x="3805" y="1819"/>
                  </a:lnTo>
                  <a:lnTo>
                    <a:pt x="3772" y="1987"/>
                  </a:lnTo>
                  <a:lnTo>
                    <a:pt x="3772" y="2156"/>
                  </a:lnTo>
                  <a:lnTo>
                    <a:pt x="3637" y="2492"/>
                  </a:lnTo>
                  <a:lnTo>
                    <a:pt x="3469" y="2829"/>
                  </a:lnTo>
                  <a:lnTo>
                    <a:pt x="3233" y="3098"/>
                  </a:lnTo>
                  <a:lnTo>
                    <a:pt x="2964" y="3334"/>
                  </a:lnTo>
                  <a:lnTo>
                    <a:pt x="2627" y="3502"/>
                  </a:lnTo>
                  <a:lnTo>
                    <a:pt x="2324" y="3570"/>
                  </a:lnTo>
                  <a:lnTo>
                    <a:pt x="1987" y="3603"/>
                  </a:lnTo>
                  <a:lnTo>
                    <a:pt x="1651" y="3603"/>
                  </a:lnTo>
                  <a:lnTo>
                    <a:pt x="1348" y="3570"/>
                  </a:lnTo>
                  <a:lnTo>
                    <a:pt x="1112" y="3502"/>
                  </a:lnTo>
                  <a:lnTo>
                    <a:pt x="944" y="3435"/>
                  </a:lnTo>
                  <a:lnTo>
                    <a:pt x="775" y="3334"/>
                  </a:lnTo>
                  <a:lnTo>
                    <a:pt x="641" y="3199"/>
                  </a:lnTo>
                  <a:lnTo>
                    <a:pt x="506" y="3031"/>
                  </a:lnTo>
                  <a:lnTo>
                    <a:pt x="405" y="2863"/>
                  </a:lnTo>
                  <a:lnTo>
                    <a:pt x="338" y="2694"/>
                  </a:lnTo>
                  <a:lnTo>
                    <a:pt x="270" y="2459"/>
                  </a:lnTo>
                  <a:lnTo>
                    <a:pt x="237" y="2122"/>
                  </a:lnTo>
                  <a:lnTo>
                    <a:pt x="237" y="1785"/>
                  </a:lnTo>
                  <a:lnTo>
                    <a:pt x="338" y="1449"/>
                  </a:lnTo>
                  <a:lnTo>
                    <a:pt x="439" y="1146"/>
                  </a:lnTo>
                  <a:lnTo>
                    <a:pt x="641" y="876"/>
                  </a:lnTo>
                  <a:lnTo>
                    <a:pt x="843" y="674"/>
                  </a:lnTo>
                  <a:lnTo>
                    <a:pt x="1112" y="472"/>
                  </a:lnTo>
                  <a:lnTo>
                    <a:pt x="1415" y="338"/>
                  </a:lnTo>
                  <a:lnTo>
                    <a:pt x="1482" y="338"/>
                  </a:lnTo>
                  <a:lnTo>
                    <a:pt x="1785" y="304"/>
                  </a:lnTo>
                  <a:lnTo>
                    <a:pt x="2088" y="270"/>
                  </a:lnTo>
                  <a:close/>
                  <a:moveTo>
                    <a:pt x="1987" y="1"/>
                  </a:moveTo>
                  <a:lnTo>
                    <a:pt x="1651" y="35"/>
                  </a:lnTo>
                  <a:lnTo>
                    <a:pt x="1449" y="68"/>
                  </a:lnTo>
                  <a:lnTo>
                    <a:pt x="1280" y="136"/>
                  </a:lnTo>
                  <a:lnTo>
                    <a:pt x="1112" y="203"/>
                  </a:lnTo>
                  <a:lnTo>
                    <a:pt x="944" y="270"/>
                  </a:lnTo>
                  <a:lnTo>
                    <a:pt x="775" y="405"/>
                  </a:lnTo>
                  <a:lnTo>
                    <a:pt x="641" y="506"/>
                  </a:lnTo>
                  <a:lnTo>
                    <a:pt x="405" y="809"/>
                  </a:lnTo>
                  <a:lnTo>
                    <a:pt x="203" y="1112"/>
                  </a:lnTo>
                  <a:lnTo>
                    <a:pt x="68" y="1482"/>
                  </a:lnTo>
                  <a:lnTo>
                    <a:pt x="1" y="1886"/>
                  </a:lnTo>
                  <a:lnTo>
                    <a:pt x="1" y="2290"/>
                  </a:lnTo>
                  <a:lnTo>
                    <a:pt x="35" y="2526"/>
                  </a:lnTo>
                  <a:lnTo>
                    <a:pt x="68" y="2762"/>
                  </a:lnTo>
                  <a:lnTo>
                    <a:pt x="136" y="2964"/>
                  </a:lnTo>
                  <a:lnTo>
                    <a:pt x="237" y="3166"/>
                  </a:lnTo>
                  <a:lnTo>
                    <a:pt x="371" y="3300"/>
                  </a:lnTo>
                  <a:lnTo>
                    <a:pt x="506" y="3435"/>
                  </a:lnTo>
                  <a:lnTo>
                    <a:pt x="674" y="3570"/>
                  </a:lnTo>
                  <a:lnTo>
                    <a:pt x="843" y="3671"/>
                  </a:lnTo>
                  <a:lnTo>
                    <a:pt x="1011" y="3738"/>
                  </a:lnTo>
                  <a:lnTo>
                    <a:pt x="1213" y="3805"/>
                  </a:lnTo>
                  <a:lnTo>
                    <a:pt x="1617" y="3873"/>
                  </a:lnTo>
                  <a:lnTo>
                    <a:pt x="2055" y="3873"/>
                  </a:lnTo>
                  <a:lnTo>
                    <a:pt x="2526" y="3805"/>
                  </a:lnTo>
                  <a:lnTo>
                    <a:pt x="2728" y="3772"/>
                  </a:lnTo>
                  <a:lnTo>
                    <a:pt x="2930" y="3671"/>
                  </a:lnTo>
                  <a:lnTo>
                    <a:pt x="3132" y="3570"/>
                  </a:lnTo>
                  <a:lnTo>
                    <a:pt x="3300" y="3469"/>
                  </a:lnTo>
                  <a:lnTo>
                    <a:pt x="3435" y="3300"/>
                  </a:lnTo>
                  <a:lnTo>
                    <a:pt x="3570" y="3166"/>
                  </a:lnTo>
                  <a:lnTo>
                    <a:pt x="3704" y="2997"/>
                  </a:lnTo>
                  <a:lnTo>
                    <a:pt x="3805" y="2795"/>
                  </a:lnTo>
                  <a:lnTo>
                    <a:pt x="3873" y="2627"/>
                  </a:lnTo>
                  <a:lnTo>
                    <a:pt x="3940" y="2425"/>
                  </a:lnTo>
                  <a:lnTo>
                    <a:pt x="3974" y="2223"/>
                  </a:lnTo>
                  <a:lnTo>
                    <a:pt x="4007" y="2021"/>
                  </a:lnTo>
                  <a:lnTo>
                    <a:pt x="4007" y="1785"/>
                  </a:lnTo>
                  <a:lnTo>
                    <a:pt x="3974" y="1583"/>
                  </a:lnTo>
                  <a:lnTo>
                    <a:pt x="3940" y="1381"/>
                  </a:lnTo>
                  <a:lnTo>
                    <a:pt x="3906" y="1179"/>
                  </a:lnTo>
                  <a:lnTo>
                    <a:pt x="3738" y="876"/>
                  </a:lnTo>
                  <a:lnTo>
                    <a:pt x="3536" y="607"/>
                  </a:lnTo>
                  <a:lnTo>
                    <a:pt x="3267" y="371"/>
                  </a:lnTo>
                  <a:lnTo>
                    <a:pt x="2997" y="203"/>
                  </a:lnTo>
                  <a:lnTo>
                    <a:pt x="2661" y="68"/>
                  </a:lnTo>
                  <a:lnTo>
                    <a:pt x="232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46" name="Google Shape;746;p18"/>
            <p:cNvSpPr/>
            <p:nvPr/>
          </p:nvSpPr>
          <p:spPr>
            <a:xfrm>
              <a:off x="305052" y="1677937"/>
              <a:ext cx="1538677" cy="673192"/>
            </a:xfrm>
            <a:custGeom>
              <a:avLst/>
              <a:gdLst/>
              <a:ahLst/>
              <a:cxnLst/>
              <a:rect l="l" t="t" r="r" b="b"/>
              <a:pathLst>
                <a:path w="23165" h="10135" extrusionOk="0">
                  <a:moveTo>
                    <a:pt x="3603" y="304"/>
                  </a:moveTo>
                  <a:lnTo>
                    <a:pt x="3940" y="337"/>
                  </a:lnTo>
                  <a:lnTo>
                    <a:pt x="4647" y="472"/>
                  </a:lnTo>
                  <a:lnTo>
                    <a:pt x="5219" y="607"/>
                  </a:lnTo>
                  <a:lnTo>
                    <a:pt x="6397" y="775"/>
                  </a:lnTo>
                  <a:lnTo>
                    <a:pt x="7576" y="977"/>
                  </a:lnTo>
                  <a:lnTo>
                    <a:pt x="7340" y="1112"/>
                  </a:lnTo>
                  <a:lnTo>
                    <a:pt x="7138" y="1213"/>
                  </a:lnTo>
                  <a:lnTo>
                    <a:pt x="6667" y="1482"/>
                  </a:lnTo>
                  <a:lnTo>
                    <a:pt x="6330" y="1348"/>
                  </a:lnTo>
                  <a:lnTo>
                    <a:pt x="5926" y="1246"/>
                  </a:lnTo>
                  <a:lnTo>
                    <a:pt x="5522" y="1179"/>
                  </a:lnTo>
                  <a:lnTo>
                    <a:pt x="5152" y="1145"/>
                  </a:lnTo>
                  <a:lnTo>
                    <a:pt x="5084" y="1112"/>
                  </a:lnTo>
                  <a:lnTo>
                    <a:pt x="4849" y="910"/>
                  </a:lnTo>
                  <a:lnTo>
                    <a:pt x="4546" y="741"/>
                  </a:lnTo>
                  <a:lnTo>
                    <a:pt x="4276" y="640"/>
                  </a:lnTo>
                  <a:lnTo>
                    <a:pt x="3973" y="539"/>
                  </a:lnTo>
                  <a:lnTo>
                    <a:pt x="3637" y="506"/>
                  </a:lnTo>
                  <a:lnTo>
                    <a:pt x="3334" y="472"/>
                  </a:lnTo>
                  <a:lnTo>
                    <a:pt x="2997" y="472"/>
                  </a:lnTo>
                  <a:lnTo>
                    <a:pt x="2694" y="506"/>
                  </a:lnTo>
                  <a:lnTo>
                    <a:pt x="2829" y="438"/>
                  </a:lnTo>
                  <a:lnTo>
                    <a:pt x="2963" y="371"/>
                  </a:lnTo>
                  <a:lnTo>
                    <a:pt x="3266" y="304"/>
                  </a:lnTo>
                  <a:close/>
                  <a:moveTo>
                    <a:pt x="2559" y="640"/>
                  </a:moveTo>
                  <a:lnTo>
                    <a:pt x="2593" y="741"/>
                  </a:lnTo>
                  <a:lnTo>
                    <a:pt x="2627" y="775"/>
                  </a:lnTo>
                  <a:lnTo>
                    <a:pt x="3502" y="775"/>
                  </a:lnTo>
                  <a:lnTo>
                    <a:pt x="3771" y="809"/>
                  </a:lnTo>
                  <a:lnTo>
                    <a:pt x="4007" y="876"/>
                  </a:lnTo>
                  <a:lnTo>
                    <a:pt x="4276" y="943"/>
                  </a:lnTo>
                  <a:lnTo>
                    <a:pt x="4512" y="1044"/>
                  </a:lnTo>
                  <a:lnTo>
                    <a:pt x="4748" y="1179"/>
                  </a:lnTo>
                  <a:lnTo>
                    <a:pt x="4815" y="1213"/>
                  </a:lnTo>
                  <a:lnTo>
                    <a:pt x="4815" y="1280"/>
                  </a:lnTo>
                  <a:lnTo>
                    <a:pt x="4882" y="1348"/>
                  </a:lnTo>
                  <a:lnTo>
                    <a:pt x="4983" y="1348"/>
                  </a:lnTo>
                  <a:lnTo>
                    <a:pt x="5152" y="1583"/>
                  </a:lnTo>
                  <a:lnTo>
                    <a:pt x="5320" y="1819"/>
                  </a:lnTo>
                  <a:lnTo>
                    <a:pt x="5421" y="2088"/>
                  </a:lnTo>
                  <a:lnTo>
                    <a:pt x="5522" y="2358"/>
                  </a:lnTo>
                  <a:lnTo>
                    <a:pt x="5589" y="2661"/>
                  </a:lnTo>
                  <a:lnTo>
                    <a:pt x="5623" y="2930"/>
                  </a:lnTo>
                  <a:lnTo>
                    <a:pt x="5690" y="3502"/>
                  </a:lnTo>
                  <a:lnTo>
                    <a:pt x="5690" y="3805"/>
                  </a:lnTo>
                  <a:lnTo>
                    <a:pt x="5657" y="4108"/>
                  </a:lnTo>
                  <a:lnTo>
                    <a:pt x="5623" y="4411"/>
                  </a:lnTo>
                  <a:lnTo>
                    <a:pt x="5522" y="4681"/>
                  </a:lnTo>
                  <a:lnTo>
                    <a:pt x="5421" y="4950"/>
                  </a:lnTo>
                  <a:lnTo>
                    <a:pt x="5253" y="5186"/>
                  </a:lnTo>
                  <a:lnTo>
                    <a:pt x="5051" y="5421"/>
                  </a:lnTo>
                  <a:lnTo>
                    <a:pt x="4815" y="5590"/>
                  </a:lnTo>
                  <a:lnTo>
                    <a:pt x="4613" y="5724"/>
                  </a:lnTo>
                  <a:lnTo>
                    <a:pt x="4377" y="5825"/>
                  </a:lnTo>
                  <a:lnTo>
                    <a:pt x="4108" y="5893"/>
                  </a:lnTo>
                  <a:lnTo>
                    <a:pt x="3872" y="5960"/>
                  </a:lnTo>
                  <a:lnTo>
                    <a:pt x="3334" y="5994"/>
                  </a:lnTo>
                  <a:lnTo>
                    <a:pt x="2829" y="5994"/>
                  </a:lnTo>
                  <a:lnTo>
                    <a:pt x="2559" y="5960"/>
                  </a:lnTo>
                  <a:lnTo>
                    <a:pt x="2290" y="5926"/>
                  </a:lnTo>
                  <a:lnTo>
                    <a:pt x="2054" y="5825"/>
                  </a:lnTo>
                  <a:lnTo>
                    <a:pt x="1819" y="5724"/>
                  </a:lnTo>
                  <a:lnTo>
                    <a:pt x="1617" y="5623"/>
                  </a:lnTo>
                  <a:lnTo>
                    <a:pt x="1381" y="5489"/>
                  </a:lnTo>
                  <a:lnTo>
                    <a:pt x="1213" y="5320"/>
                  </a:lnTo>
                  <a:lnTo>
                    <a:pt x="1011" y="5152"/>
                  </a:lnTo>
                  <a:lnTo>
                    <a:pt x="842" y="4950"/>
                  </a:lnTo>
                  <a:lnTo>
                    <a:pt x="708" y="4748"/>
                  </a:lnTo>
                  <a:lnTo>
                    <a:pt x="573" y="4546"/>
                  </a:lnTo>
                  <a:lnTo>
                    <a:pt x="472" y="4310"/>
                  </a:lnTo>
                  <a:lnTo>
                    <a:pt x="371" y="4075"/>
                  </a:lnTo>
                  <a:lnTo>
                    <a:pt x="304" y="3839"/>
                  </a:lnTo>
                  <a:lnTo>
                    <a:pt x="270" y="3570"/>
                  </a:lnTo>
                  <a:lnTo>
                    <a:pt x="236" y="3300"/>
                  </a:lnTo>
                  <a:lnTo>
                    <a:pt x="270" y="3065"/>
                  </a:lnTo>
                  <a:lnTo>
                    <a:pt x="270" y="2829"/>
                  </a:lnTo>
                  <a:lnTo>
                    <a:pt x="337" y="2593"/>
                  </a:lnTo>
                  <a:lnTo>
                    <a:pt x="405" y="2358"/>
                  </a:lnTo>
                  <a:lnTo>
                    <a:pt x="506" y="2156"/>
                  </a:lnTo>
                  <a:lnTo>
                    <a:pt x="640" y="1954"/>
                  </a:lnTo>
                  <a:lnTo>
                    <a:pt x="775" y="1752"/>
                  </a:lnTo>
                  <a:lnTo>
                    <a:pt x="943" y="1583"/>
                  </a:lnTo>
                  <a:lnTo>
                    <a:pt x="1280" y="1280"/>
                  </a:lnTo>
                  <a:lnTo>
                    <a:pt x="1684" y="1011"/>
                  </a:lnTo>
                  <a:lnTo>
                    <a:pt x="2122" y="809"/>
                  </a:lnTo>
                  <a:lnTo>
                    <a:pt x="2559" y="640"/>
                  </a:lnTo>
                  <a:close/>
                  <a:moveTo>
                    <a:pt x="5387" y="1449"/>
                  </a:moveTo>
                  <a:lnTo>
                    <a:pt x="6061" y="1550"/>
                  </a:lnTo>
                  <a:lnTo>
                    <a:pt x="6364" y="1651"/>
                  </a:lnTo>
                  <a:lnTo>
                    <a:pt x="6700" y="1752"/>
                  </a:lnTo>
                  <a:lnTo>
                    <a:pt x="6633" y="2055"/>
                  </a:lnTo>
                  <a:lnTo>
                    <a:pt x="6566" y="2391"/>
                  </a:lnTo>
                  <a:lnTo>
                    <a:pt x="6498" y="3031"/>
                  </a:lnTo>
                  <a:lnTo>
                    <a:pt x="6263" y="3974"/>
                  </a:lnTo>
                  <a:lnTo>
                    <a:pt x="6027" y="4916"/>
                  </a:lnTo>
                  <a:lnTo>
                    <a:pt x="5892" y="5287"/>
                  </a:lnTo>
                  <a:lnTo>
                    <a:pt x="5825" y="5623"/>
                  </a:lnTo>
                  <a:lnTo>
                    <a:pt x="5791" y="5994"/>
                  </a:lnTo>
                  <a:lnTo>
                    <a:pt x="5791" y="6128"/>
                  </a:lnTo>
                  <a:lnTo>
                    <a:pt x="5825" y="6297"/>
                  </a:lnTo>
                  <a:lnTo>
                    <a:pt x="5724" y="6229"/>
                  </a:lnTo>
                  <a:lnTo>
                    <a:pt x="5589" y="6196"/>
                  </a:lnTo>
                  <a:lnTo>
                    <a:pt x="5320" y="6196"/>
                  </a:lnTo>
                  <a:lnTo>
                    <a:pt x="5185" y="6162"/>
                  </a:lnTo>
                  <a:lnTo>
                    <a:pt x="5051" y="6128"/>
                  </a:lnTo>
                  <a:lnTo>
                    <a:pt x="4748" y="5994"/>
                  </a:lnTo>
                  <a:lnTo>
                    <a:pt x="4983" y="5893"/>
                  </a:lnTo>
                  <a:lnTo>
                    <a:pt x="5185" y="5724"/>
                  </a:lnTo>
                  <a:lnTo>
                    <a:pt x="5387" y="5489"/>
                  </a:lnTo>
                  <a:lnTo>
                    <a:pt x="5589" y="5253"/>
                  </a:lnTo>
                  <a:lnTo>
                    <a:pt x="5724" y="4984"/>
                  </a:lnTo>
                  <a:lnTo>
                    <a:pt x="5825" y="4714"/>
                  </a:lnTo>
                  <a:lnTo>
                    <a:pt x="5892" y="4445"/>
                  </a:lnTo>
                  <a:lnTo>
                    <a:pt x="5960" y="4142"/>
                  </a:lnTo>
                  <a:lnTo>
                    <a:pt x="5960" y="3839"/>
                  </a:lnTo>
                  <a:lnTo>
                    <a:pt x="5960" y="3502"/>
                  </a:lnTo>
                  <a:lnTo>
                    <a:pt x="5926" y="2964"/>
                  </a:lnTo>
                  <a:lnTo>
                    <a:pt x="5825" y="2425"/>
                  </a:lnTo>
                  <a:lnTo>
                    <a:pt x="5758" y="2156"/>
                  </a:lnTo>
                  <a:lnTo>
                    <a:pt x="5657" y="1920"/>
                  </a:lnTo>
                  <a:lnTo>
                    <a:pt x="5522" y="1651"/>
                  </a:lnTo>
                  <a:lnTo>
                    <a:pt x="5387" y="1449"/>
                  </a:lnTo>
                  <a:close/>
                  <a:moveTo>
                    <a:pt x="4411" y="6128"/>
                  </a:moveTo>
                  <a:lnTo>
                    <a:pt x="4546" y="6229"/>
                  </a:lnTo>
                  <a:lnTo>
                    <a:pt x="4680" y="6263"/>
                  </a:lnTo>
                  <a:lnTo>
                    <a:pt x="5017" y="6364"/>
                  </a:lnTo>
                  <a:lnTo>
                    <a:pt x="5219" y="6431"/>
                  </a:lnTo>
                  <a:lnTo>
                    <a:pt x="5421" y="6431"/>
                  </a:lnTo>
                  <a:lnTo>
                    <a:pt x="5522" y="6465"/>
                  </a:lnTo>
                  <a:lnTo>
                    <a:pt x="5488" y="6499"/>
                  </a:lnTo>
                  <a:lnTo>
                    <a:pt x="5387" y="6633"/>
                  </a:lnTo>
                  <a:lnTo>
                    <a:pt x="5320" y="6835"/>
                  </a:lnTo>
                  <a:lnTo>
                    <a:pt x="5253" y="6869"/>
                  </a:lnTo>
                  <a:lnTo>
                    <a:pt x="5118" y="6835"/>
                  </a:lnTo>
                  <a:lnTo>
                    <a:pt x="4849" y="6802"/>
                  </a:lnTo>
                  <a:lnTo>
                    <a:pt x="4546" y="6701"/>
                  </a:lnTo>
                  <a:lnTo>
                    <a:pt x="3906" y="6566"/>
                  </a:lnTo>
                  <a:lnTo>
                    <a:pt x="3603" y="6465"/>
                  </a:lnTo>
                  <a:lnTo>
                    <a:pt x="3468" y="6398"/>
                  </a:lnTo>
                  <a:lnTo>
                    <a:pt x="3300" y="6330"/>
                  </a:lnTo>
                  <a:lnTo>
                    <a:pt x="3872" y="6263"/>
                  </a:lnTo>
                  <a:lnTo>
                    <a:pt x="4142" y="6196"/>
                  </a:lnTo>
                  <a:lnTo>
                    <a:pt x="4411" y="6128"/>
                  </a:lnTo>
                  <a:close/>
                  <a:moveTo>
                    <a:pt x="15926" y="8653"/>
                  </a:moveTo>
                  <a:lnTo>
                    <a:pt x="16936" y="8822"/>
                  </a:lnTo>
                  <a:lnTo>
                    <a:pt x="16902" y="8855"/>
                  </a:lnTo>
                  <a:lnTo>
                    <a:pt x="16801" y="8923"/>
                  </a:lnTo>
                  <a:lnTo>
                    <a:pt x="16666" y="8956"/>
                  </a:lnTo>
                  <a:lnTo>
                    <a:pt x="16431" y="8956"/>
                  </a:lnTo>
                  <a:lnTo>
                    <a:pt x="16296" y="8923"/>
                  </a:lnTo>
                  <a:lnTo>
                    <a:pt x="16161" y="8855"/>
                  </a:lnTo>
                  <a:lnTo>
                    <a:pt x="16027" y="8754"/>
                  </a:lnTo>
                  <a:lnTo>
                    <a:pt x="15926" y="8653"/>
                  </a:lnTo>
                  <a:close/>
                  <a:moveTo>
                    <a:pt x="20572" y="5051"/>
                  </a:moveTo>
                  <a:lnTo>
                    <a:pt x="20875" y="5085"/>
                  </a:lnTo>
                  <a:lnTo>
                    <a:pt x="21178" y="5152"/>
                  </a:lnTo>
                  <a:lnTo>
                    <a:pt x="21481" y="5253"/>
                  </a:lnTo>
                  <a:lnTo>
                    <a:pt x="21750" y="5421"/>
                  </a:lnTo>
                  <a:lnTo>
                    <a:pt x="22019" y="5623"/>
                  </a:lnTo>
                  <a:lnTo>
                    <a:pt x="22255" y="5825"/>
                  </a:lnTo>
                  <a:lnTo>
                    <a:pt x="22491" y="6095"/>
                  </a:lnTo>
                  <a:lnTo>
                    <a:pt x="22659" y="6398"/>
                  </a:lnTo>
                  <a:lnTo>
                    <a:pt x="22760" y="6633"/>
                  </a:lnTo>
                  <a:lnTo>
                    <a:pt x="22861" y="6903"/>
                  </a:lnTo>
                  <a:lnTo>
                    <a:pt x="22895" y="7138"/>
                  </a:lnTo>
                  <a:lnTo>
                    <a:pt x="22928" y="7408"/>
                  </a:lnTo>
                  <a:lnTo>
                    <a:pt x="22895" y="7677"/>
                  </a:lnTo>
                  <a:lnTo>
                    <a:pt x="22861" y="7913"/>
                  </a:lnTo>
                  <a:lnTo>
                    <a:pt x="22794" y="8182"/>
                  </a:lnTo>
                  <a:lnTo>
                    <a:pt x="22726" y="8418"/>
                  </a:lnTo>
                  <a:lnTo>
                    <a:pt x="22592" y="8653"/>
                  </a:lnTo>
                  <a:lnTo>
                    <a:pt x="22457" y="8855"/>
                  </a:lnTo>
                  <a:lnTo>
                    <a:pt x="22289" y="9091"/>
                  </a:lnTo>
                  <a:lnTo>
                    <a:pt x="22120" y="9259"/>
                  </a:lnTo>
                  <a:lnTo>
                    <a:pt x="21918" y="9428"/>
                  </a:lnTo>
                  <a:lnTo>
                    <a:pt x="21716" y="9596"/>
                  </a:lnTo>
                  <a:lnTo>
                    <a:pt x="21481" y="9731"/>
                  </a:lnTo>
                  <a:lnTo>
                    <a:pt x="21245" y="9832"/>
                  </a:lnTo>
                  <a:lnTo>
                    <a:pt x="20875" y="9933"/>
                  </a:lnTo>
                  <a:lnTo>
                    <a:pt x="20504" y="9967"/>
                  </a:lnTo>
                  <a:lnTo>
                    <a:pt x="20134" y="9933"/>
                  </a:lnTo>
                  <a:lnTo>
                    <a:pt x="19764" y="9866"/>
                  </a:lnTo>
                  <a:lnTo>
                    <a:pt x="19427" y="9731"/>
                  </a:lnTo>
                  <a:lnTo>
                    <a:pt x="19124" y="9529"/>
                  </a:lnTo>
                  <a:lnTo>
                    <a:pt x="18821" y="9293"/>
                  </a:lnTo>
                  <a:lnTo>
                    <a:pt x="18585" y="9057"/>
                  </a:lnTo>
                  <a:lnTo>
                    <a:pt x="18619" y="8990"/>
                  </a:lnTo>
                  <a:lnTo>
                    <a:pt x="18585" y="8923"/>
                  </a:lnTo>
                  <a:lnTo>
                    <a:pt x="18585" y="8889"/>
                  </a:lnTo>
                  <a:lnTo>
                    <a:pt x="18518" y="8855"/>
                  </a:lnTo>
                  <a:lnTo>
                    <a:pt x="18451" y="8822"/>
                  </a:lnTo>
                  <a:lnTo>
                    <a:pt x="18316" y="8586"/>
                  </a:lnTo>
                  <a:lnTo>
                    <a:pt x="18181" y="8350"/>
                  </a:lnTo>
                  <a:lnTo>
                    <a:pt x="18114" y="8047"/>
                  </a:lnTo>
                  <a:lnTo>
                    <a:pt x="18080" y="7778"/>
                  </a:lnTo>
                  <a:lnTo>
                    <a:pt x="18080" y="7509"/>
                  </a:lnTo>
                  <a:lnTo>
                    <a:pt x="18114" y="7239"/>
                  </a:lnTo>
                  <a:lnTo>
                    <a:pt x="18148" y="7004"/>
                  </a:lnTo>
                  <a:lnTo>
                    <a:pt x="18249" y="6768"/>
                  </a:lnTo>
                  <a:lnTo>
                    <a:pt x="18350" y="6532"/>
                  </a:lnTo>
                  <a:lnTo>
                    <a:pt x="18484" y="6330"/>
                  </a:lnTo>
                  <a:lnTo>
                    <a:pt x="18619" y="6128"/>
                  </a:lnTo>
                  <a:lnTo>
                    <a:pt x="18787" y="5960"/>
                  </a:lnTo>
                  <a:lnTo>
                    <a:pt x="18989" y="5792"/>
                  </a:lnTo>
                  <a:lnTo>
                    <a:pt x="19191" y="5623"/>
                  </a:lnTo>
                  <a:lnTo>
                    <a:pt x="19393" y="5489"/>
                  </a:lnTo>
                  <a:lnTo>
                    <a:pt x="19629" y="5354"/>
                  </a:lnTo>
                  <a:lnTo>
                    <a:pt x="19865" y="5253"/>
                  </a:lnTo>
                  <a:lnTo>
                    <a:pt x="20100" y="5186"/>
                  </a:lnTo>
                  <a:lnTo>
                    <a:pt x="20336" y="5118"/>
                  </a:lnTo>
                  <a:lnTo>
                    <a:pt x="20572" y="5051"/>
                  </a:lnTo>
                  <a:close/>
                  <a:moveTo>
                    <a:pt x="4680" y="1"/>
                  </a:moveTo>
                  <a:lnTo>
                    <a:pt x="4512" y="34"/>
                  </a:lnTo>
                  <a:lnTo>
                    <a:pt x="4377" y="68"/>
                  </a:lnTo>
                  <a:lnTo>
                    <a:pt x="4344" y="135"/>
                  </a:lnTo>
                  <a:lnTo>
                    <a:pt x="4344" y="169"/>
                  </a:lnTo>
                  <a:lnTo>
                    <a:pt x="4377" y="236"/>
                  </a:lnTo>
                  <a:lnTo>
                    <a:pt x="4243" y="236"/>
                  </a:lnTo>
                  <a:lnTo>
                    <a:pt x="3839" y="135"/>
                  </a:lnTo>
                  <a:lnTo>
                    <a:pt x="3536" y="102"/>
                  </a:lnTo>
                  <a:lnTo>
                    <a:pt x="3233" y="68"/>
                  </a:lnTo>
                  <a:lnTo>
                    <a:pt x="2930" y="68"/>
                  </a:lnTo>
                  <a:lnTo>
                    <a:pt x="2829" y="102"/>
                  </a:lnTo>
                  <a:lnTo>
                    <a:pt x="2728" y="135"/>
                  </a:lnTo>
                  <a:lnTo>
                    <a:pt x="2627" y="203"/>
                  </a:lnTo>
                  <a:lnTo>
                    <a:pt x="2559" y="270"/>
                  </a:lnTo>
                  <a:lnTo>
                    <a:pt x="2526" y="371"/>
                  </a:lnTo>
                  <a:lnTo>
                    <a:pt x="2526" y="472"/>
                  </a:lnTo>
                  <a:lnTo>
                    <a:pt x="2256" y="539"/>
                  </a:lnTo>
                  <a:lnTo>
                    <a:pt x="2021" y="573"/>
                  </a:lnTo>
                  <a:lnTo>
                    <a:pt x="1785" y="674"/>
                  </a:lnTo>
                  <a:lnTo>
                    <a:pt x="1549" y="775"/>
                  </a:lnTo>
                  <a:lnTo>
                    <a:pt x="1314" y="910"/>
                  </a:lnTo>
                  <a:lnTo>
                    <a:pt x="1112" y="1078"/>
                  </a:lnTo>
                  <a:lnTo>
                    <a:pt x="910" y="1246"/>
                  </a:lnTo>
                  <a:lnTo>
                    <a:pt x="741" y="1415"/>
                  </a:lnTo>
                  <a:lnTo>
                    <a:pt x="573" y="1617"/>
                  </a:lnTo>
                  <a:lnTo>
                    <a:pt x="438" y="1819"/>
                  </a:lnTo>
                  <a:lnTo>
                    <a:pt x="304" y="2055"/>
                  </a:lnTo>
                  <a:lnTo>
                    <a:pt x="203" y="2290"/>
                  </a:lnTo>
                  <a:lnTo>
                    <a:pt x="135" y="2526"/>
                  </a:lnTo>
                  <a:lnTo>
                    <a:pt x="68" y="2795"/>
                  </a:lnTo>
                  <a:lnTo>
                    <a:pt x="34" y="3065"/>
                  </a:lnTo>
                  <a:lnTo>
                    <a:pt x="1" y="3300"/>
                  </a:lnTo>
                  <a:lnTo>
                    <a:pt x="1" y="3603"/>
                  </a:lnTo>
                  <a:lnTo>
                    <a:pt x="34" y="3906"/>
                  </a:lnTo>
                  <a:lnTo>
                    <a:pt x="102" y="4176"/>
                  </a:lnTo>
                  <a:lnTo>
                    <a:pt x="203" y="4445"/>
                  </a:lnTo>
                  <a:lnTo>
                    <a:pt x="304" y="4681"/>
                  </a:lnTo>
                  <a:lnTo>
                    <a:pt x="472" y="4950"/>
                  </a:lnTo>
                  <a:lnTo>
                    <a:pt x="640" y="5152"/>
                  </a:lnTo>
                  <a:lnTo>
                    <a:pt x="809" y="5354"/>
                  </a:lnTo>
                  <a:lnTo>
                    <a:pt x="1011" y="5556"/>
                  </a:lnTo>
                  <a:lnTo>
                    <a:pt x="1246" y="5724"/>
                  </a:lnTo>
                  <a:lnTo>
                    <a:pt x="1482" y="5859"/>
                  </a:lnTo>
                  <a:lnTo>
                    <a:pt x="1718" y="5994"/>
                  </a:lnTo>
                  <a:lnTo>
                    <a:pt x="1987" y="6095"/>
                  </a:lnTo>
                  <a:lnTo>
                    <a:pt x="2256" y="6196"/>
                  </a:lnTo>
                  <a:lnTo>
                    <a:pt x="2526" y="6263"/>
                  </a:lnTo>
                  <a:lnTo>
                    <a:pt x="2829" y="6297"/>
                  </a:lnTo>
                  <a:lnTo>
                    <a:pt x="3031" y="6330"/>
                  </a:lnTo>
                  <a:lnTo>
                    <a:pt x="2997" y="6330"/>
                  </a:lnTo>
                  <a:lnTo>
                    <a:pt x="2997" y="6398"/>
                  </a:lnTo>
                  <a:lnTo>
                    <a:pt x="3064" y="6465"/>
                  </a:lnTo>
                  <a:lnTo>
                    <a:pt x="3435" y="6667"/>
                  </a:lnTo>
                  <a:lnTo>
                    <a:pt x="3839" y="6802"/>
                  </a:lnTo>
                  <a:lnTo>
                    <a:pt x="4344" y="6936"/>
                  </a:lnTo>
                  <a:lnTo>
                    <a:pt x="4512" y="7004"/>
                  </a:lnTo>
                  <a:lnTo>
                    <a:pt x="4714" y="7071"/>
                  </a:lnTo>
                  <a:lnTo>
                    <a:pt x="4916" y="7105"/>
                  </a:lnTo>
                  <a:lnTo>
                    <a:pt x="5084" y="7138"/>
                  </a:lnTo>
                  <a:lnTo>
                    <a:pt x="5253" y="7138"/>
                  </a:lnTo>
                  <a:lnTo>
                    <a:pt x="5354" y="7105"/>
                  </a:lnTo>
                  <a:lnTo>
                    <a:pt x="5455" y="7037"/>
                  </a:lnTo>
                  <a:lnTo>
                    <a:pt x="5556" y="6903"/>
                  </a:lnTo>
                  <a:lnTo>
                    <a:pt x="5623" y="6768"/>
                  </a:lnTo>
                  <a:lnTo>
                    <a:pt x="5657" y="6566"/>
                  </a:lnTo>
                  <a:lnTo>
                    <a:pt x="5657" y="6499"/>
                  </a:lnTo>
                  <a:lnTo>
                    <a:pt x="5892" y="6600"/>
                  </a:lnTo>
                  <a:lnTo>
                    <a:pt x="5926" y="6600"/>
                  </a:lnTo>
                  <a:lnTo>
                    <a:pt x="5960" y="6566"/>
                  </a:lnTo>
                  <a:lnTo>
                    <a:pt x="5993" y="6532"/>
                  </a:lnTo>
                  <a:lnTo>
                    <a:pt x="5993" y="6499"/>
                  </a:lnTo>
                  <a:lnTo>
                    <a:pt x="6128" y="6600"/>
                  </a:lnTo>
                  <a:lnTo>
                    <a:pt x="6330" y="6701"/>
                  </a:lnTo>
                  <a:lnTo>
                    <a:pt x="6364" y="6701"/>
                  </a:lnTo>
                  <a:lnTo>
                    <a:pt x="7273" y="7004"/>
                  </a:lnTo>
                  <a:lnTo>
                    <a:pt x="8216" y="7273"/>
                  </a:lnTo>
                  <a:lnTo>
                    <a:pt x="9125" y="7509"/>
                  </a:lnTo>
                  <a:lnTo>
                    <a:pt x="10101" y="7711"/>
                  </a:lnTo>
                  <a:lnTo>
                    <a:pt x="11986" y="8081"/>
                  </a:lnTo>
                  <a:lnTo>
                    <a:pt x="13872" y="8384"/>
                  </a:lnTo>
                  <a:lnTo>
                    <a:pt x="13939" y="8384"/>
                  </a:lnTo>
                  <a:lnTo>
                    <a:pt x="13973" y="8350"/>
                  </a:lnTo>
                  <a:lnTo>
                    <a:pt x="14040" y="8283"/>
                  </a:lnTo>
                  <a:lnTo>
                    <a:pt x="14040" y="8216"/>
                  </a:lnTo>
                  <a:lnTo>
                    <a:pt x="14006" y="8182"/>
                  </a:lnTo>
                  <a:lnTo>
                    <a:pt x="13939" y="8148"/>
                  </a:lnTo>
                  <a:lnTo>
                    <a:pt x="12996" y="7980"/>
                  </a:lnTo>
                  <a:lnTo>
                    <a:pt x="12054" y="7812"/>
                  </a:lnTo>
                  <a:lnTo>
                    <a:pt x="10202" y="7408"/>
                  </a:lnTo>
                  <a:lnTo>
                    <a:pt x="8317" y="6970"/>
                  </a:lnTo>
                  <a:lnTo>
                    <a:pt x="6465" y="6532"/>
                  </a:lnTo>
                  <a:lnTo>
                    <a:pt x="6397" y="6499"/>
                  </a:lnTo>
                  <a:lnTo>
                    <a:pt x="6263" y="6398"/>
                  </a:lnTo>
                  <a:lnTo>
                    <a:pt x="6162" y="6297"/>
                  </a:lnTo>
                  <a:lnTo>
                    <a:pt x="6094" y="6162"/>
                  </a:lnTo>
                  <a:lnTo>
                    <a:pt x="6061" y="5960"/>
                  </a:lnTo>
                  <a:lnTo>
                    <a:pt x="6061" y="5792"/>
                  </a:lnTo>
                  <a:lnTo>
                    <a:pt x="6061" y="5556"/>
                  </a:lnTo>
                  <a:lnTo>
                    <a:pt x="6162" y="5118"/>
                  </a:lnTo>
                  <a:lnTo>
                    <a:pt x="6263" y="4647"/>
                  </a:lnTo>
                  <a:lnTo>
                    <a:pt x="6397" y="4209"/>
                  </a:lnTo>
                  <a:lnTo>
                    <a:pt x="6599" y="3570"/>
                  </a:lnTo>
                  <a:lnTo>
                    <a:pt x="6700" y="3132"/>
                  </a:lnTo>
                  <a:lnTo>
                    <a:pt x="6801" y="2661"/>
                  </a:lnTo>
                  <a:lnTo>
                    <a:pt x="6835" y="2156"/>
                  </a:lnTo>
                  <a:lnTo>
                    <a:pt x="6835" y="1920"/>
                  </a:lnTo>
                  <a:lnTo>
                    <a:pt x="6835" y="1718"/>
                  </a:lnTo>
                  <a:lnTo>
                    <a:pt x="6835" y="1651"/>
                  </a:lnTo>
                  <a:lnTo>
                    <a:pt x="6970" y="1785"/>
                  </a:lnTo>
                  <a:lnTo>
                    <a:pt x="7138" y="1886"/>
                  </a:lnTo>
                  <a:lnTo>
                    <a:pt x="7239" y="1886"/>
                  </a:lnTo>
                  <a:lnTo>
                    <a:pt x="7340" y="1920"/>
                  </a:lnTo>
                  <a:lnTo>
                    <a:pt x="7407" y="1886"/>
                  </a:lnTo>
                  <a:lnTo>
                    <a:pt x="7441" y="1819"/>
                  </a:lnTo>
                  <a:lnTo>
                    <a:pt x="7407" y="1752"/>
                  </a:lnTo>
                  <a:lnTo>
                    <a:pt x="7340" y="1718"/>
                  </a:lnTo>
                  <a:lnTo>
                    <a:pt x="7205" y="1684"/>
                  </a:lnTo>
                  <a:lnTo>
                    <a:pt x="7037" y="1651"/>
                  </a:lnTo>
                  <a:lnTo>
                    <a:pt x="6936" y="1583"/>
                  </a:lnTo>
                  <a:lnTo>
                    <a:pt x="7542" y="1280"/>
                  </a:lnTo>
                  <a:lnTo>
                    <a:pt x="7879" y="1145"/>
                  </a:lnTo>
                  <a:lnTo>
                    <a:pt x="8047" y="1112"/>
                  </a:lnTo>
                  <a:lnTo>
                    <a:pt x="8249" y="1112"/>
                  </a:lnTo>
                  <a:lnTo>
                    <a:pt x="8788" y="1145"/>
                  </a:lnTo>
                  <a:lnTo>
                    <a:pt x="9327" y="1246"/>
                  </a:lnTo>
                  <a:lnTo>
                    <a:pt x="10404" y="1449"/>
                  </a:lnTo>
                  <a:lnTo>
                    <a:pt x="11414" y="1651"/>
                  </a:lnTo>
                  <a:lnTo>
                    <a:pt x="12390" y="1886"/>
                  </a:lnTo>
                  <a:lnTo>
                    <a:pt x="14343" y="2358"/>
                  </a:lnTo>
                  <a:lnTo>
                    <a:pt x="14410" y="2492"/>
                  </a:lnTo>
                  <a:lnTo>
                    <a:pt x="14478" y="2627"/>
                  </a:lnTo>
                  <a:lnTo>
                    <a:pt x="14646" y="2896"/>
                  </a:lnTo>
                  <a:lnTo>
                    <a:pt x="14781" y="3098"/>
                  </a:lnTo>
                  <a:lnTo>
                    <a:pt x="14781" y="3098"/>
                  </a:lnTo>
                  <a:lnTo>
                    <a:pt x="14309" y="3065"/>
                  </a:lnTo>
                  <a:lnTo>
                    <a:pt x="14242" y="2863"/>
                  </a:lnTo>
                  <a:lnTo>
                    <a:pt x="14208" y="2795"/>
                  </a:lnTo>
                  <a:lnTo>
                    <a:pt x="14141" y="2728"/>
                  </a:lnTo>
                  <a:lnTo>
                    <a:pt x="14141" y="2627"/>
                  </a:lnTo>
                  <a:lnTo>
                    <a:pt x="14107" y="2593"/>
                  </a:lnTo>
                  <a:lnTo>
                    <a:pt x="14074" y="2593"/>
                  </a:lnTo>
                  <a:lnTo>
                    <a:pt x="12660" y="2290"/>
                  </a:lnTo>
                  <a:lnTo>
                    <a:pt x="11246" y="1987"/>
                  </a:lnTo>
                  <a:lnTo>
                    <a:pt x="10572" y="1785"/>
                  </a:lnTo>
                  <a:lnTo>
                    <a:pt x="9865" y="1583"/>
                  </a:lnTo>
                  <a:lnTo>
                    <a:pt x="9158" y="1415"/>
                  </a:lnTo>
                  <a:lnTo>
                    <a:pt x="8788" y="1348"/>
                  </a:lnTo>
                  <a:lnTo>
                    <a:pt x="8451" y="1314"/>
                  </a:lnTo>
                  <a:lnTo>
                    <a:pt x="8418" y="1314"/>
                  </a:lnTo>
                  <a:lnTo>
                    <a:pt x="8418" y="1348"/>
                  </a:lnTo>
                  <a:lnTo>
                    <a:pt x="8418" y="1381"/>
                  </a:lnTo>
                  <a:lnTo>
                    <a:pt x="8721" y="1516"/>
                  </a:lnTo>
                  <a:lnTo>
                    <a:pt x="9024" y="1651"/>
                  </a:lnTo>
                  <a:lnTo>
                    <a:pt x="9663" y="1853"/>
                  </a:lnTo>
                  <a:lnTo>
                    <a:pt x="10943" y="2122"/>
                  </a:lnTo>
                  <a:lnTo>
                    <a:pt x="12458" y="2492"/>
                  </a:lnTo>
                  <a:lnTo>
                    <a:pt x="14006" y="2795"/>
                  </a:lnTo>
                  <a:lnTo>
                    <a:pt x="14074" y="2964"/>
                  </a:lnTo>
                  <a:lnTo>
                    <a:pt x="14107" y="3166"/>
                  </a:lnTo>
                  <a:lnTo>
                    <a:pt x="14141" y="3233"/>
                  </a:lnTo>
                  <a:lnTo>
                    <a:pt x="14208" y="3267"/>
                  </a:lnTo>
                  <a:lnTo>
                    <a:pt x="14680" y="3334"/>
                  </a:lnTo>
                  <a:lnTo>
                    <a:pt x="15151" y="3401"/>
                  </a:lnTo>
                  <a:lnTo>
                    <a:pt x="15185" y="3435"/>
                  </a:lnTo>
                  <a:lnTo>
                    <a:pt x="15252" y="3469"/>
                  </a:lnTo>
                  <a:lnTo>
                    <a:pt x="15319" y="3435"/>
                  </a:lnTo>
                  <a:lnTo>
                    <a:pt x="15387" y="3469"/>
                  </a:lnTo>
                  <a:lnTo>
                    <a:pt x="15286" y="3704"/>
                  </a:lnTo>
                  <a:lnTo>
                    <a:pt x="15185" y="3940"/>
                  </a:lnTo>
                  <a:lnTo>
                    <a:pt x="15016" y="4479"/>
                  </a:lnTo>
                  <a:lnTo>
                    <a:pt x="14882" y="5017"/>
                  </a:lnTo>
                  <a:lnTo>
                    <a:pt x="14814" y="5556"/>
                  </a:lnTo>
                  <a:lnTo>
                    <a:pt x="14747" y="6095"/>
                  </a:lnTo>
                  <a:lnTo>
                    <a:pt x="14612" y="6970"/>
                  </a:lnTo>
                  <a:lnTo>
                    <a:pt x="14511" y="7408"/>
                  </a:lnTo>
                  <a:lnTo>
                    <a:pt x="14410" y="7778"/>
                  </a:lnTo>
                  <a:lnTo>
                    <a:pt x="14343" y="7913"/>
                  </a:lnTo>
                  <a:lnTo>
                    <a:pt x="14276" y="8014"/>
                  </a:lnTo>
                  <a:lnTo>
                    <a:pt x="14208" y="8081"/>
                  </a:lnTo>
                  <a:lnTo>
                    <a:pt x="14074" y="8081"/>
                  </a:lnTo>
                  <a:lnTo>
                    <a:pt x="14040" y="8115"/>
                  </a:lnTo>
                  <a:lnTo>
                    <a:pt x="14040" y="8148"/>
                  </a:lnTo>
                  <a:lnTo>
                    <a:pt x="14040" y="8182"/>
                  </a:lnTo>
                  <a:lnTo>
                    <a:pt x="14074" y="8283"/>
                  </a:lnTo>
                  <a:lnTo>
                    <a:pt x="14107" y="8317"/>
                  </a:lnTo>
                  <a:lnTo>
                    <a:pt x="14175" y="8317"/>
                  </a:lnTo>
                  <a:lnTo>
                    <a:pt x="14343" y="8283"/>
                  </a:lnTo>
                  <a:lnTo>
                    <a:pt x="14377" y="8317"/>
                  </a:lnTo>
                  <a:lnTo>
                    <a:pt x="14983" y="8485"/>
                  </a:lnTo>
                  <a:lnTo>
                    <a:pt x="15589" y="8586"/>
                  </a:lnTo>
                  <a:lnTo>
                    <a:pt x="15622" y="8721"/>
                  </a:lnTo>
                  <a:lnTo>
                    <a:pt x="15690" y="8855"/>
                  </a:lnTo>
                  <a:lnTo>
                    <a:pt x="15791" y="8956"/>
                  </a:lnTo>
                  <a:lnTo>
                    <a:pt x="15892" y="9057"/>
                  </a:lnTo>
                  <a:lnTo>
                    <a:pt x="16161" y="9226"/>
                  </a:lnTo>
                  <a:lnTo>
                    <a:pt x="16397" y="9293"/>
                  </a:lnTo>
                  <a:lnTo>
                    <a:pt x="16666" y="9293"/>
                  </a:lnTo>
                  <a:lnTo>
                    <a:pt x="16936" y="9226"/>
                  </a:lnTo>
                  <a:lnTo>
                    <a:pt x="17037" y="9158"/>
                  </a:lnTo>
                  <a:lnTo>
                    <a:pt x="17138" y="9057"/>
                  </a:lnTo>
                  <a:lnTo>
                    <a:pt x="17239" y="8990"/>
                  </a:lnTo>
                  <a:lnTo>
                    <a:pt x="17306" y="8855"/>
                  </a:lnTo>
                  <a:lnTo>
                    <a:pt x="18249" y="9057"/>
                  </a:lnTo>
                  <a:lnTo>
                    <a:pt x="18518" y="9360"/>
                  </a:lnTo>
                  <a:lnTo>
                    <a:pt x="18821" y="9630"/>
                  </a:lnTo>
                  <a:lnTo>
                    <a:pt x="19191" y="9832"/>
                  </a:lnTo>
                  <a:lnTo>
                    <a:pt x="19595" y="10000"/>
                  </a:lnTo>
                  <a:lnTo>
                    <a:pt x="20033" y="10101"/>
                  </a:lnTo>
                  <a:lnTo>
                    <a:pt x="20471" y="10135"/>
                  </a:lnTo>
                  <a:lnTo>
                    <a:pt x="20875" y="10135"/>
                  </a:lnTo>
                  <a:lnTo>
                    <a:pt x="21312" y="10068"/>
                  </a:lnTo>
                  <a:lnTo>
                    <a:pt x="21582" y="9967"/>
                  </a:lnTo>
                  <a:lnTo>
                    <a:pt x="21817" y="9832"/>
                  </a:lnTo>
                  <a:lnTo>
                    <a:pt x="22053" y="9697"/>
                  </a:lnTo>
                  <a:lnTo>
                    <a:pt x="22255" y="9495"/>
                  </a:lnTo>
                  <a:lnTo>
                    <a:pt x="22457" y="9293"/>
                  </a:lnTo>
                  <a:lnTo>
                    <a:pt x="22625" y="9091"/>
                  </a:lnTo>
                  <a:lnTo>
                    <a:pt x="22794" y="8855"/>
                  </a:lnTo>
                  <a:lnTo>
                    <a:pt x="22895" y="8586"/>
                  </a:lnTo>
                  <a:lnTo>
                    <a:pt x="22996" y="8350"/>
                  </a:lnTo>
                  <a:lnTo>
                    <a:pt x="23097" y="8081"/>
                  </a:lnTo>
                  <a:lnTo>
                    <a:pt x="23130" y="7778"/>
                  </a:lnTo>
                  <a:lnTo>
                    <a:pt x="23164" y="7509"/>
                  </a:lnTo>
                  <a:lnTo>
                    <a:pt x="23164" y="7239"/>
                  </a:lnTo>
                  <a:lnTo>
                    <a:pt x="23130" y="6970"/>
                  </a:lnTo>
                  <a:lnTo>
                    <a:pt x="23063" y="6701"/>
                  </a:lnTo>
                  <a:lnTo>
                    <a:pt x="22962" y="6431"/>
                  </a:lnTo>
                  <a:lnTo>
                    <a:pt x="22827" y="6196"/>
                  </a:lnTo>
                  <a:lnTo>
                    <a:pt x="22693" y="5960"/>
                  </a:lnTo>
                  <a:lnTo>
                    <a:pt x="22524" y="5758"/>
                  </a:lnTo>
                  <a:lnTo>
                    <a:pt x="22322" y="5556"/>
                  </a:lnTo>
                  <a:lnTo>
                    <a:pt x="22087" y="5354"/>
                  </a:lnTo>
                  <a:lnTo>
                    <a:pt x="21851" y="5186"/>
                  </a:lnTo>
                  <a:lnTo>
                    <a:pt x="21615" y="5051"/>
                  </a:lnTo>
                  <a:lnTo>
                    <a:pt x="21346" y="4916"/>
                  </a:lnTo>
                  <a:lnTo>
                    <a:pt x="21077" y="4849"/>
                  </a:lnTo>
                  <a:lnTo>
                    <a:pt x="20807" y="4782"/>
                  </a:lnTo>
                  <a:lnTo>
                    <a:pt x="20538" y="4748"/>
                  </a:lnTo>
                  <a:lnTo>
                    <a:pt x="20269" y="4748"/>
                  </a:lnTo>
                  <a:lnTo>
                    <a:pt x="20033" y="4815"/>
                  </a:lnTo>
                  <a:lnTo>
                    <a:pt x="19764" y="4916"/>
                  </a:lnTo>
                  <a:lnTo>
                    <a:pt x="19528" y="5085"/>
                  </a:lnTo>
                  <a:lnTo>
                    <a:pt x="19292" y="5287"/>
                  </a:lnTo>
                  <a:lnTo>
                    <a:pt x="18989" y="5489"/>
                  </a:lnTo>
                  <a:lnTo>
                    <a:pt x="18720" y="5724"/>
                  </a:lnTo>
                  <a:lnTo>
                    <a:pt x="18451" y="5994"/>
                  </a:lnTo>
                  <a:lnTo>
                    <a:pt x="18249" y="6297"/>
                  </a:lnTo>
                  <a:lnTo>
                    <a:pt x="18080" y="6633"/>
                  </a:lnTo>
                  <a:lnTo>
                    <a:pt x="17946" y="7004"/>
                  </a:lnTo>
                  <a:lnTo>
                    <a:pt x="17878" y="7374"/>
                  </a:lnTo>
                  <a:lnTo>
                    <a:pt x="17845" y="7778"/>
                  </a:lnTo>
                  <a:lnTo>
                    <a:pt x="17845" y="8047"/>
                  </a:lnTo>
                  <a:lnTo>
                    <a:pt x="17912" y="8283"/>
                  </a:lnTo>
                  <a:lnTo>
                    <a:pt x="17979" y="8519"/>
                  </a:lnTo>
                  <a:lnTo>
                    <a:pt x="18047" y="8754"/>
                  </a:lnTo>
                  <a:lnTo>
                    <a:pt x="17171" y="8552"/>
                  </a:lnTo>
                  <a:lnTo>
                    <a:pt x="16229" y="8384"/>
                  </a:lnTo>
                  <a:lnTo>
                    <a:pt x="15319" y="8249"/>
                  </a:lnTo>
                  <a:lnTo>
                    <a:pt x="14848" y="8216"/>
                  </a:lnTo>
                  <a:lnTo>
                    <a:pt x="14410" y="8216"/>
                  </a:lnTo>
                  <a:lnTo>
                    <a:pt x="14511" y="8081"/>
                  </a:lnTo>
                  <a:lnTo>
                    <a:pt x="14612" y="7913"/>
                  </a:lnTo>
                  <a:lnTo>
                    <a:pt x="14680" y="7744"/>
                  </a:lnTo>
                  <a:lnTo>
                    <a:pt x="14747" y="7509"/>
                  </a:lnTo>
                  <a:lnTo>
                    <a:pt x="14814" y="7105"/>
                  </a:lnTo>
                  <a:lnTo>
                    <a:pt x="14848" y="6768"/>
                  </a:lnTo>
                  <a:lnTo>
                    <a:pt x="14949" y="5960"/>
                  </a:lnTo>
                  <a:lnTo>
                    <a:pt x="15117" y="5118"/>
                  </a:lnTo>
                  <a:lnTo>
                    <a:pt x="15319" y="4310"/>
                  </a:lnTo>
                  <a:lnTo>
                    <a:pt x="15387" y="3906"/>
                  </a:lnTo>
                  <a:lnTo>
                    <a:pt x="15454" y="3469"/>
                  </a:lnTo>
                  <a:lnTo>
                    <a:pt x="15858" y="3603"/>
                  </a:lnTo>
                  <a:lnTo>
                    <a:pt x="16262" y="3671"/>
                  </a:lnTo>
                  <a:lnTo>
                    <a:pt x="17070" y="3839"/>
                  </a:lnTo>
                  <a:lnTo>
                    <a:pt x="18720" y="4075"/>
                  </a:lnTo>
                  <a:lnTo>
                    <a:pt x="22322" y="4714"/>
                  </a:lnTo>
                  <a:lnTo>
                    <a:pt x="22356" y="4782"/>
                  </a:lnTo>
                  <a:lnTo>
                    <a:pt x="22390" y="4815"/>
                  </a:lnTo>
                  <a:lnTo>
                    <a:pt x="22423" y="4849"/>
                  </a:lnTo>
                  <a:lnTo>
                    <a:pt x="22524" y="4849"/>
                  </a:lnTo>
                  <a:lnTo>
                    <a:pt x="22592" y="4815"/>
                  </a:lnTo>
                  <a:lnTo>
                    <a:pt x="22592" y="4748"/>
                  </a:lnTo>
                  <a:lnTo>
                    <a:pt x="22592" y="4714"/>
                  </a:lnTo>
                  <a:lnTo>
                    <a:pt x="22558" y="4613"/>
                  </a:lnTo>
                  <a:lnTo>
                    <a:pt x="22558" y="4546"/>
                  </a:lnTo>
                  <a:lnTo>
                    <a:pt x="22558" y="4512"/>
                  </a:lnTo>
                  <a:lnTo>
                    <a:pt x="22491" y="4479"/>
                  </a:lnTo>
                  <a:lnTo>
                    <a:pt x="22255" y="3772"/>
                  </a:lnTo>
                  <a:lnTo>
                    <a:pt x="22120" y="3435"/>
                  </a:lnTo>
                  <a:lnTo>
                    <a:pt x="22053" y="3267"/>
                  </a:lnTo>
                  <a:lnTo>
                    <a:pt x="21952" y="3132"/>
                  </a:lnTo>
                  <a:lnTo>
                    <a:pt x="21918" y="3065"/>
                  </a:lnTo>
                  <a:lnTo>
                    <a:pt x="21885" y="3031"/>
                  </a:lnTo>
                  <a:lnTo>
                    <a:pt x="20067" y="2627"/>
                  </a:lnTo>
                  <a:lnTo>
                    <a:pt x="18249" y="2257"/>
                  </a:lnTo>
                  <a:lnTo>
                    <a:pt x="16397" y="1920"/>
                  </a:lnTo>
                  <a:lnTo>
                    <a:pt x="15724" y="1785"/>
                  </a:lnTo>
                  <a:lnTo>
                    <a:pt x="15420" y="1752"/>
                  </a:lnTo>
                  <a:lnTo>
                    <a:pt x="15084" y="1785"/>
                  </a:lnTo>
                  <a:lnTo>
                    <a:pt x="15387" y="1920"/>
                  </a:lnTo>
                  <a:lnTo>
                    <a:pt x="15690" y="2021"/>
                  </a:lnTo>
                  <a:lnTo>
                    <a:pt x="16363" y="2122"/>
                  </a:lnTo>
                  <a:lnTo>
                    <a:pt x="18181" y="2459"/>
                  </a:lnTo>
                  <a:lnTo>
                    <a:pt x="19999" y="2829"/>
                  </a:lnTo>
                  <a:lnTo>
                    <a:pt x="21817" y="3233"/>
                  </a:lnTo>
                  <a:lnTo>
                    <a:pt x="21851" y="3401"/>
                  </a:lnTo>
                  <a:lnTo>
                    <a:pt x="21885" y="3536"/>
                  </a:lnTo>
                  <a:lnTo>
                    <a:pt x="22019" y="3839"/>
                  </a:lnTo>
                  <a:lnTo>
                    <a:pt x="22221" y="4411"/>
                  </a:lnTo>
                  <a:lnTo>
                    <a:pt x="18787" y="3839"/>
                  </a:lnTo>
                  <a:lnTo>
                    <a:pt x="17138" y="3502"/>
                  </a:lnTo>
                  <a:lnTo>
                    <a:pt x="16262" y="3368"/>
                  </a:lnTo>
                  <a:lnTo>
                    <a:pt x="15858" y="3334"/>
                  </a:lnTo>
                  <a:lnTo>
                    <a:pt x="15420" y="3300"/>
                  </a:lnTo>
                  <a:lnTo>
                    <a:pt x="15420" y="3267"/>
                  </a:lnTo>
                  <a:lnTo>
                    <a:pt x="15387" y="3233"/>
                  </a:lnTo>
                  <a:lnTo>
                    <a:pt x="15319" y="3199"/>
                  </a:lnTo>
                  <a:lnTo>
                    <a:pt x="15151" y="3098"/>
                  </a:lnTo>
                  <a:lnTo>
                    <a:pt x="15016" y="2964"/>
                  </a:lnTo>
                  <a:lnTo>
                    <a:pt x="14781" y="2661"/>
                  </a:lnTo>
                  <a:lnTo>
                    <a:pt x="14680" y="2492"/>
                  </a:lnTo>
                  <a:lnTo>
                    <a:pt x="14545" y="2324"/>
                  </a:lnTo>
                  <a:lnTo>
                    <a:pt x="14579" y="2290"/>
                  </a:lnTo>
                  <a:lnTo>
                    <a:pt x="14579" y="2223"/>
                  </a:lnTo>
                  <a:lnTo>
                    <a:pt x="14545" y="2189"/>
                  </a:lnTo>
                  <a:lnTo>
                    <a:pt x="14511" y="2156"/>
                  </a:lnTo>
                  <a:lnTo>
                    <a:pt x="12256" y="1617"/>
                  </a:lnTo>
                  <a:lnTo>
                    <a:pt x="11111" y="1348"/>
                  </a:lnTo>
                  <a:lnTo>
                    <a:pt x="9966" y="1145"/>
                  </a:lnTo>
                  <a:lnTo>
                    <a:pt x="9091" y="977"/>
                  </a:lnTo>
                  <a:lnTo>
                    <a:pt x="8653" y="910"/>
                  </a:lnTo>
                  <a:lnTo>
                    <a:pt x="8249" y="876"/>
                  </a:lnTo>
                  <a:lnTo>
                    <a:pt x="8182" y="842"/>
                  </a:lnTo>
                  <a:lnTo>
                    <a:pt x="6229" y="506"/>
                  </a:lnTo>
                  <a:lnTo>
                    <a:pt x="6263" y="438"/>
                  </a:lnTo>
                  <a:lnTo>
                    <a:pt x="6229" y="371"/>
                  </a:lnTo>
                  <a:lnTo>
                    <a:pt x="6195" y="337"/>
                  </a:lnTo>
                  <a:lnTo>
                    <a:pt x="6094" y="304"/>
                  </a:lnTo>
                  <a:lnTo>
                    <a:pt x="5522" y="236"/>
                  </a:lnTo>
                  <a:lnTo>
                    <a:pt x="5219" y="203"/>
                  </a:lnTo>
                  <a:lnTo>
                    <a:pt x="5051" y="169"/>
                  </a:lnTo>
                  <a:lnTo>
                    <a:pt x="4983" y="169"/>
                  </a:lnTo>
                  <a:lnTo>
                    <a:pt x="4950" y="102"/>
                  </a:lnTo>
                  <a:lnTo>
                    <a:pt x="4882" y="68"/>
                  </a:lnTo>
                  <a:lnTo>
                    <a:pt x="4815" y="34"/>
                  </a:lnTo>
                  <a:lnTo>
                    <a:pt x="468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47" name="Google Shape;747;p18"/>
            <p:cNvSpPr/>
            <p:nvPr/>
          </p:nvSpPr>
          <p:spPr>
            <a:xfrm>
              <a:off x="428066" y="1821077"/>
              <a:ext cx="143207" cy="156624"/>
            </a:xfrm>
            <a:custGeom>
              <a:avLst/>
              <a:gdLst/>
              <a:ahLst/>
              <a:cxnLst/>
              <a:rect l="l" t="t" r="r" b="b"/>
              <a:pathLst>
                <a:path w="2156" h="2358" extrusionOk="0">
                  <a:moveTo>
                    <a:pt x="943" y="304"/>
                  </a:moveTo>
                  <a:lnTo>
                    <a:pt x="674" y="809"/>
                  </a:lnTo>
                  <a:lnTo>
                    <a:pt x="674" y="809"/>
                  </a:lnTo>
                  <a:lnTo>
                    <a:pt x="876" y="337"/>
                  </a:lnTo>
                  <a:lnTo>
                    <a:pt x="943" y="304"/>
                  </a:lnTo>
                  <a:close/>
                  <a:moveTo>
                    <a:pt x="1179" y="304"/>
                  </a:moveTo>
                  <a:lnTo>
                    <a:pt x="1414" y="337"/>
                  </a:lnTo>
                  <a:lnTo>
                    <a:pt x="1583" y="405"/>
                  </a:lnTo>
                  <a:lnTo>
                    <a:pt x="1684" y="472"/>
                  </a:lnTo>
                  <a:lnTo>
                    <a:pt x="1751" y="539"/>
                  </a:lnTo>
                  <a:lnTo>
                    <a:pt x="1886" y="775"/>
                  </a:lnTo>
                  <a:lnTo>
                    <a:pt x="1919" y="842"/>
                  </a:lnTo>
                  <a:lnTo>
                    <a:pt x="1919" y="842"/>
                  </a:lnTo>
                  <a:lnTo>
                    <a:pt x="1785" y="809"/>
                  </a:lnTo>
                  <a:lnTo>
                    <a:pt x="1751" y="809"/>
                  </a:lnTo>
                  <a:lnTo>
                    <a:pt x="1717" y="876"/>
                  </a:lnTo>
                  <a:lnTo>
                    <a:pt x="1482" y="1213"/>
                  </a:lnTo>
                  <a:lnTo>
                    <a:pt x="1717" y="708"/>
                  </a:lnTo>
                  <a:lnTo>
                    <a:pt x="1717" y="640"/>
                  </a:lnTo>
                  <a:lnTo>
                    <a:pt x="1717" y="607"/>
                  </a:lnTo>
                  <a:lnTo>
                    <a:pt x="1684" y="539"/>
                  </a:lnTo>
                  <a:lnTo>
                    <a:pt x="1583" y="506"/>
                  </a:lnTo>
                  <a:lnTo>
                    <a:pt x="1549" y="539"/>
                  </a:lnTo>
                  <a:lnTo>
                    <a:pt x="1515" y="573"/>
                  </a:lnTo>
                  <a:lnTo>
                    <a:pt x="1078" y="1246"/>
                  </a:lnTo>
                  <a:lnTo>
                    <a:pt x="1078" y="1246"/>
                  </a:lnTo>
                  <a:lnTo>
                    <a:pt x="1145" y="1112"/>
                  </a:lnTo>
                  <a:lnTo>
                    <a:pt x="1145" y="1078"/>
                  </a:lnTo>
                  <a:lnTo>
                    <a:pt x="1482" y="539"/>
                  </a:lnTo>
                  <a:lnTo>
                    <a:pt x="1482" y="472"/>
                  </a:lnTo>
                  <a:lnTo>
                    <a:pt x="1482" y="438"/>
                  </a:lnTo>
                  <a:lnTo>
                    <a:pt x="1414" y="371"/>
                  </a:lnTo>
                  <a:lnTo>
                    <a:pt x="1313" y="371"/>
                  </a:lnTo>
                  <a:lnTo>
                    <a:pt x="1280" y="405"/>
                  </a:lnTo>
                  <a:lnTo>
                    <a:pt x="1078" y="708"/>
                  </a:lnTo>
                  <a:lnTo>
                    <a:pt x="943" y="1011"/>
                  </a:lnTo>
                  <a:lnTo>
                    <a:pt x="741" y="1280"/>
                  </a:lnTo>
                  <a:lnTo>
                    <a:pt x="741" y="1280"/>
                  </a:lnTo>
                  <a:lnTo>
                    <a:pt x="876" y="1044"/>
                  </a:lnTo>
                  <a:lnTo>
                    <a:pt x="1179" y="337"/>
                  </a:lnTo>
                  <a:lnTo>
                    <a:pt x="1179" y="304"/>
                  </a:lnTo>
                  <a:close/>
                  <a:moveTo>
                    <a:pt x="775" y="371"/>
                  </a:moveTo>
                  <a:lnTo>
                    <a:pt x="606" y="607"/>
                  </a:lnTo>
                  <a:lnTo>
                    <a:pt x="472" y="876"/>
                  </a:lnTo>
                  <a:lnTo>
                    <a:pt x="371" y="1145"/>
                  </a:lnTo>
                  <a:lnTo>
                    <a:pt x="278" y="1423"/>
                  </a:lnTo>
                  <a:lnTo>
                    <a:pt x="278" y="1423"/>
                  </a:lnTo>
                  <a:lnTo>
                    <a:pt x="270" y="1381"/>
                  </a:lnTo>
                  <a:lnTo>
                    <a:pt x="270" y="1213"/>
                  </a:lnTo>
                  <a:lnTo>
                    <a:pt x="303" y="1044"/>
                  </a:lnTo>
                  <a:lnTo>
                    <a:pt x="438" y="708"/>
                  </a:lnTo>
                  <a:lnTo>
                    <a:pt x="505" y="607"/>
                  </a:lnTo>
                  <a:lnTo>
                    <a:pt x="573" y="506"/>
                  </a:lnTo>
                  <a:lnTo>
                    <a:pt x="775" y="371"/>
                  </a:lnTo>
                  <a:close/>
                  <a:moveTo>
                    <a:pt x="1953" y="977"/>
                  </a:moveTo>
                  <a:lnTo>
                    <a:pt x="1953" y="1145"/>
                  </a:lnTo>
                  <a:lnTo>
                    <a:pt x="1919" y="1314"/>
                  </a:lnTo>
                  <a:lnTo>
                    <a:pt x="1818" y="1482"/>
                  </a:lnTo>
                  <a:lnTo>
                    <a:pt x="1717" y="1650"/>
                  </a:lnTo>
                  <a:lnTo>
                    <a:pt x="1684" y="1583"/>
                  </a:lnTo>
                  <a:lnTo>
                    <a:pt x="1953" y="977"/>
                  </a:lnTo>
                  <a:close/>
                  <a:moveTo>
                    <a:pt x="303" y="1549"/>
                  </a:moveTo>
                  <a:lnTo>
                    <a:pt x="404" y="1583"/>
                  </a:lnTo>
                  <a:lnTo>
                    <a:pt x="337" y="1684"/>
                  </a:lnTo>
                  <a:lnTo>
                    <a:pt x="303" y="1549"/>
                  </a:lnTo>
                  <a:close/>
                  <a:moveTo>
                    <a:pt x="1347" y="1852"/>
                  </a:moveTo>
                  <a:lnTo>
                    <a:pt x="1381" y="1886"/>
                  </a:lnTo>
                  <a:lnTo>
                    <a:pt x="1414" y="1920"/>
                  </a:lnTo>
                  <a:lnTo>
                    <a:pt x="1381" y="1953"/>
                  </a:lnTo>
                  <a:lnTo>
                    <a:pt x="1212" y="2021"/>
                  </a:lnTo>
                  <a:lnTo>
                    <a:pt x="1347" y="1852"/>
                  </a:lnTo>
                  <a:close/>
                  <a:moveTo>
                    <a:pt x="1145" y="1"/>
                  </a:moveTo>
                  <a:lnTo>
                    <a:pt x="943" y="34"/>
                  </a:lnTo>
                  <a:lnTo>
                    <a:pt x="842" y="34"/>
                  </a:lnTo>
                  <a:lnTo>
                    <a:pt x="741" y="68"/>
                  </a:lnTo>
                  <a:lnTo>
                    <a:pt x="573" y="135"/>
                  </a:lnTo>
                  <a:lnTo>
                    <a:pt x="404" y="270"/>
                  </a:lnTo>
                  <a:lnTo>
                    <a:pt x="270" y="472"/>
                  </a:lnTo>
                  <a:lnTo>
                    <a:pt x="169" y="674"/>
                  </a:lnTo>
                  <a:lnTo>
                    <a:pt x="68" y="876"/>
                  </a:lnTo>
                  <a:lnTo>
                    <a:pt x="34" y="1078"/>
                  </a:lnTo>
                  <a:lnTo>
                    <a:pt x="0" y="1246"/>
                  </a:lnTo>
                  <a:lnTo>
                    <a:pt x="0" y="1448"/>
                  </a:lnTo>
                  <a:lnTo>
                    <a:pt x="34" y="1650"/>
                  </a:lnTo>
                  <a:lnTo>
                    <a:pt x="101" y="1819"/>
                  </a:lnTo>
                  <a:lnTo>
                    <a:pt x="169" y="1987"/>
                  </a:lnTo>
                  <a:lnTo>
                    <a:pt x="303" y="2088"/>
                  </a:lnTo>
                  <a:lnTo>
                    <a:pt x="438" y="2189"/>
                  </a:lnTo>
                  <a:lnTo>
                    <a:pt x="606" y="2256"/>
                  </a:lnTo>
                  <a:lnTo>
                    <a:pt x="808" y="2324"/>
                  </a:lnTo>
                  <a:lnTo>
                    <a:pt x="876" y="2357"/>
                  </a:lnTo>
                  <a:lnTo>
                    <a:pt x="943" y="2324"/>
                  </a:lnTo>
                  <a:lnTo>
                    <a:pt x="1179" y="2324"/>
                  </a:lnTo>
                  <a:lnTo>
                    <a:pt x="1381" y="2256"/>
                  </a:lnTo>
                  <a:lnTo>
                    <a:pt x="1583" y="2155"/>
                  </a:lnTo>
                  <a:lnTo>
                    <a:pt x="1751" y="1987"/>
                  </a:lnTo>
                  <a:lnTo>
                    <a:pt x="1919" y="1819"/>
                  </a:lnTo>
                  <a:lnTo>
                    <a:pt x="2054" y="1617"/>
                  </a:lnTo>
                  <a:lnTo>
                    <a:pt x="2121" y="1415"/>
                  </a:lnTo>
                  <a:lnTo>
                    <a:pt x="2155" y="1179"/>
                  </a:lnTo>
                  <a:lnTo>
                    <a:pt x="2155" y="943"/>
                  </a:lnTo>
                  <a:lnTo>
                    <a:pt x="2088" y="775"/>
                  </a:lnTo>
                  <a:lnTo>
                    <a:pt x="2020" y="573"/>
                  </a:lnTo>
                  <a:lnTo>
                    <a:pt x="1886" y="371"/>
                  </a:lnTo>
                  <a:lnTo>
                    <a:pt x="1717" y="236"/>
                  </a:lnTo>
                  <a:lnTo>
                    <a:pt x="1549" y="102"/>
                  </a:lnTo>
                  <a:lnTo>
                    <a:pt x="1347" y="34"/>
                  </a:lnTo>
                  <a:lnTo>
                    <a:pt x="114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48" name="Google Shape;748;p18"/>
            <p:cNvSpPr/>
            <p:nvPr/>
          </p:nvSpPr>
          <p:spPr>
            <a:xfrm>
              <a:off x="1586475" y="2076007"/>
              <a:ext cx="190168" cy="201327"/>
            </a:xfrm>
            <a:custGeom>
              <a:avLst/>
              <a:gdLst/>
              <a:ahLst/>
              <a:cxnLst/>
              <a:rect l="l" t="t" r="r" b="b"/>
              <a:pathLst>
                <a:path w="2863" h="3031" extrusionOk="0">
                  <a:moveTo>
                    <a:pt x="1414" y="203"/>
                  </a:moveTo>
                  <a:lnTo>
                    <a:pt x="1616" y="236"/>
                  </a:lnTo>
                  <a:lnTo>
                    <a:pt x="1818" y="270"/>
                  </a:lnTo>
                  <a:lnTo>
                    <a:pt x="1987" y="337"/>
                  </a:lnTo>
                  <a:lnTo>
                    <a:pt x="2155" y="438"/>
                  </a:lnTo>
                  <a:lnTo>
                    <a:pt x="2323" y="573"/>
                  </a:lnTo>
                  <a:lnTo>
                    <a:pt x="2458" y="741"/>
                  </a:lnTo>
                  <a:lnTo>
                    <a:pt x="2593" y="943"/>
                  </a:lnTo>
                  <a:lnTo>
                    <a:pt x="2694" y="1179"/>
                  </a:lnTo>
                  <a:lnTo>
                    <a:pt x="2727" y="1415"/>
                  </a:lnTo>
                  <a:lnTo>
                    <a:pt x="2694" y="1650"/>
                  </a:lnTo>
                  <a:lnTo>
                    <a:pt x="2626" y="1886"/>
                  </a:lnTo>
                  <a:lnTo>
                    <a:pt x="2525" y="2088"/>
                  </a:lnTo>
                  <a:lnTo>
                    <a:pt x="2391" y="2290"/>
                  </a:lnTo>
                  <a:lnTo>
                    <a:pt x="2222" y="2458"/>
                  </a:lnTo>
                  <a:lnTo>
                    <a:pt x="2020" y="2627"/>
                  </a:lnTo>
                  <a:lnTo>
                    <a:pt x="1852" y="2694"/>
                  </a:lnTo>
                  <a:lnTo>
                    <a:pt x="1684" y="2761"/>
                  </a:lnTo>
                  <a:lnTo>
                    <a:pt x="1549" y="2795"/>
                  </a:lnTo>
                  <a:lnTo>
                    <a:pt x="1381" y="2829"/>
                  </a:lnTo>
                  <a:lnTo>
                    <a:pt x="1246" y="2795"/>
                  </a:lnTo>
                  <a:lnTo>
                    <a:pt x="1111" y="2761"/>
                  </a:lnTo>
                  <a:lnTo>
                    <a:pt x="977" y="2728"/>
                  </a:lnTo>
                  <a:lnTo>
                    <a:pt x="842" y="2627"/>
                  </a:lnTo>
                  <a:lnTo>
                    <a:pt x="606" y="2458"/>
                  </a:lnTo>
                  <a:lnTo>
                    <a:pt x="438" y="2189"/>
                  </a:lnTo>
                  <a:lnTo>
                    <a:pt x="303" y="1920"/>
                  </a:lnTo>
                  <a:lnTo>
                    <a:pt x="236" y="1583"/>
                  </a:lnTo>
                  <a:lnTo>
                    <a:pt x="236" y="1381"/>
                  </a:lnTo>
                  <a:lnTo>
                    <a:pt x="270" y="1145"/>
                  </a:lnTo>
                  <a:lnTo>
                    <a:pt x="337" y="943"/>
                  </a:lnTo>
                  <a:lnTo>
                    <a:pt x="404" y="741"/>
                  </a:lnTo>
                  <a:lnTo>
                    <a:pt x="472" y="607"/>
                  </a:lnTo>
                  <a:lnTo>
                    <a:pt x="573" y="539"/>
                  </a:lnTo>
                  <a:lnTo>
                    <a:pt x="741" y="405"/>
                  </a:lnTo>
                  <a:lnTo>
                    <a:pt x="977" y="304"/>
                  </a:lnTo>
                  <a:lnTo>
                    <a:pt x="1212" y="236"/>
                  </a:lnTo>
                  <a:lnTo>
                    <a:pt x="1414" y="203"/>
                  </a:lnTo>
                  <a:close/>
                  <a:moveTo>
                    <a:pt x="1179" y="1"/>
                  </a:moveTo>
                  <a:lnTo>
                    <a:pt x="842" y="68"/>
                  </a:lnTo>
                  <a:lnTo>
                    <a:pt x="808" y="135"/>
                  </a:lnTo>
                  <a:lnTo>
                    <a:pt x="640" y="236"/>
                  </a:lnTo>
                  <a:lnTo>
                    <a:pt x="472" y="371"/>
                  </a:lnTo>
                  <a:lnTo>
                    <a:pt x="371" y="506"/>
                  </a:lnTo>
                  <a:lnTo>
                    <a:pt x="236" y="674"/>
                  </a:lnTo>
                  <a:lnTo>
                    <a:pt x="169" y="876"/>
                  </a:lnTo>
                  <a:lnTo>
                    <a:pt x="68" y="1078"/>
                  </a:lnTo>
                  <a:lnTo>
                    <a:pt x="34" y="1246"/>
                  </a:lnTo>
                  <a:lnTo>
                    <a:pt x="0" y="1448"/>
                  </a:lnTo>
                  <a:lnTo>
                    <a:pt x="0" y="1751"/>
                  </a:lnTo>
                  <a:lnTo>
                    <a:pt x="101" y="2088"/>
                  </a:lnTo>
                  <a:lnTo>
                    <a:pt x="236" y="2391"/>
                  </a:lnTo>
                  <a:lnTo>
                    <a:pt x="438" y="2627"/>
                  </a:lnTo>
                  <a:lnTo>
                    <a:pt x="674" y="2829"/>
                  </a:lnTo>
                  <a:lnTo>
                    <a:pt x="808" y="2930"/>
                  </a:lnTo>
                  <a:lnTo>
                    <a:pt x="943" y="2963"/>
                  </a:lnTo>
                  <a:lnTo>
                    <a:pt x="1111" y="3031"/>
                  </a:lnTo>
                  <a:lnTo>
                    <a:pt x="1448" y="3031"/>
                  </a:lnTo>
                  <a:lnTo>
                    <a:pt x="1616" y="2997"/>
                  </a:lnTo>
                  <a:lnTo>
                    <a:pt x="1919" y="2896"/>
                  </a:lnTo>
                  <a:lnTo>
                    <a:pt x="2189" y="2761"/>
                  </a:lnTo>
                  <a:lnTo>
                    <a:pt x="2424" y="2559"/>
                  </a:lnTo>
                  <a:lnTo>
                    <a:pt x="2593" y="2357"/>
                  </a:lnTo>
                  <a:lnTo>
                    <a:pt x="2727" y="2088"/>
                  </a:lnTo>
                  <a:lnTo>
                    <a:pt x="2828" y="1819"/>
                  </a:lnTo>
                  <a:lnTo>
                    <a:pt x="2862" y="1482"/>
                  </a:lnTo>
                  <a:lnTo>
                    <a:pt x="2828" y="1179"/>
                  </a:lnTo>
                  <a:lnTo>
                    <a:pt x="2795" y="1011"/>
                  </a:lnTo>
                  <a:lnTo>
                    <a:pt x="2727" y="842"/>
                  </a:lnTo>
                  <a:lnTo>
                    <a:pt x="2660" y="708"/>
                  </a:lnTo>
                  <a:lnTo>
                    <a:pt x="2593" y="573"/>
                  </a:lnTo>
                  <a:lnTo>
                    <a:pt x="2357" y="337"/>
                  </a:lnTo>
                  <a:lnTo>
                    <a:pt x="2088" y="169"/>
                  </a:lnTo>
                  <a:lnTo>
                    <a:pt x="1818"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grpSp>
        <p:nvGrpSpPr>
          <p:cNvPr id="749" name="Google Shape;749;p18"/>
          <p:cNvGrpSpPr/>
          <p:nvPr/>
        </p:nvGrpSpPr>
        <p:grpSpPr>
          <a:xfrm>
            <a:off x="2444861" y="3871736"/>
            <a:ext cx="2459622" cy="1079998"/>
            <a:chOff x="1573057" y="5173288"/>
            <a:chExt cx="3285190" cy="1442497"/>
          </a:xfrm>
        </p:grpSpPr>
        <p:sp>
          <p:nvSpPr>
            <p:cNvPr id="750" name="Google Shape;750;p18"/>
            <p:cNvSpPr/>
            <p:nvPr/>
          </p:nvSpPr>
          <p:spPr>
            <a:xfrm>
              <a:off x="3688614" y="5616127"/>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953" y="1818"/>
                  </a:lnTo>
                  <a:lnTo>
                    <a:pt x="1785" y="1852"/>
                  </a:lnTo>
                  <a:lnTo>
                    <a:pt x="1414" y="1919"/>
                  </a:lnTo>
                  <a:lnTo>
                    <a:pt x="943" y="1987"/>
                  </a:lnTo>
                  <a:lnTo>
                    <a:pt x="707" y="2020"/>
                  </a:lnTo>
                  <a:lnTo>
                    <a:pt x="472" y="2088"/>
                  </a:lnTo>
                  <a:lnTo>
                    <a:pt x="371" y="1650"/>
                  </a:lnTo>
                  <a:lnTo>
                    <a:pt x="270" y="1179"/>
                  </a:lnTo>
                  <a:lnTo>
                    <a:pt x="202" y="808"/>
                  </a:lnTo>
                  <a:lnTo>
                    <a:pt x="101" y="438"/>
                  </a:lnTo>
                  <a:lnTo>
                    <a:pt x="1010" y="337"/>
                  </a:lnTo>
                  <a:lnTo>
                    <a:pt x="1919" y="202"/>
                  </a:lnTo>
                  <a:close/>
                  <a:moveTo>
                    <a:pt x="1886" y="0"/>
                  </a:moveTo>
                  <a:lnTo>
                    <a:pt x="977" y="135"/>
                  </a:lnTo>
                  <a:lnTo>
                    <a:pt x="68" y="270"/>
                  </a:lnTo>
                  <a:lnTo>
                    <a:pt x="34" y="303"/>
                  </a:lnTo>
                  <a:lnTo>
                    <a:pt x="0" y="371"/>
                  </a:lnTo>
                  <a:lnTo>
                    <a:pt x="0" y="606"/>
                  </a:lnTo>
                  <a:lnTo>
                    <a:pt x="34" y="808"/>
                  </a:lnTo>
                  <a:lnTo>
                    <a:pt x="101" y="1212"/>
                  </a:lnTo>
                  <a:lnTo>
                    <a:pt x="202" y="1717"/>
                  </a:lnTo>
                  <a:lnTo>
                    <a:pt x="270" y="1953"/>
                  </a:lnTo>
                  <a:lnTo>
                    <a:pt x="371" y="2189"/>
                  </a:lnTo>
                  <a:lnTo>
                    <a:pt x="404" y="2222"/>
                  </a:lnTo>
                  <a:lnTo>
                    <a:pt x="674" y="2222"/>
                  </a:lnTo>
                  <a:lnTo>
                    <a:pt x="876" y="2189"/>
                  </a:lnTo>
                  <a:lnTo>
                    <a:pt x="1313" y="2121"/>
                  </a:lnTo>
                  <a:lnTo>
                    <a:pt x="1751" y="2088"/>
                  </a:lnTo>
                  <a:lnTo>
                    <a:pt x="1987" y="2054"/>
                  </a:lnTo>
                  <a:lnTo>
                    <a:pt x="2189" y="1987"/>
                  </a:lnTo>
                  <a:lnTo>
                    <a:pt x="2290" y="1987"/>
                  </a:lnTo>
                  <a:lnTo>
                    <a:pt x="2323" y="1953"/>
                  </a:lnTo>
                  <a:lnTo>
                    <a:pt x="2323" y="1717"/>
                  </a:lnTo>
                  <a:lnTo>
                    <a:pt x="2290" y="1482"/>
                  </a:lnTo>
                  <a:lnTo>
                    <a:pt x="2222" y="1044"/>
                  </a:lnTo>
                  <a:lnTo>
                    <a:pt x="2155" y="539"/>
                  </a:lnTo>
                  <a:lnTo>
                    <a:pt x="2088" y="303"/>
                  </a:lnTo>
                  <a:lnTo>
                    <a:pt x="1987"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51" name="Google Shape;751;p18"/>
            <p:cNvSpPr/>
            <p:nvPr/>
          </p:nvSpPr>
          <p:spPr>
            <a:xfrm>
              <a:off x="3581275" y="5472986"/>
              <a:ext cx="154366" cy="152108"/>
            </a:xfrm>
            <a:custGeom>
              <a:avLst/>
              <a:gdLst/>
              <a:ahLst/>
              <a:cxnLst/>
              <a:rect l="l" t="t" r="r" b="b"/>
              <a:pathLst>
                <a:path w="2324" h="2290" extrusionOk="0">
                  <a:moveTo>
                    <a:pt x="1987" y="0"/>
                  </a:moveTo>
                  <a:lnTo>
                    <a:pt x="1953" y="34"/>
                  </a:lnTo>
                  <a:lnTo>
                    <a:pt x="1953" y="101"/>
                  </a:lnTo>
                  <a:lnTo>
                    <a:pt x="1448" y="101"/>
                  </a:lnTo>
                  <a:lnTo>
                    <a:pt x="943" y="169"/>
                  </a:lnTo>
                  <a:lnTo>
                    <a:pt x="505" y="202"/>
                  </a:lnTo>
                  <a:lnTo>
                    <a:pt x="270" y="236"/>
                  </a:lnTo>
                  <a:lnTo>
                    <a:pt x="202" y="270"/>
                  </a:lnTo>
                  <a:lnTo>
                    <a:pt x="101" y="337"/>
                  </a:lnTo>
                  <a:lnTo>
                    <a:pt x="270" y="404"/>
                  </a:lnTo>
                  <a:lnTo>
                    <a:pt x="472" y="404"/>
                  </a:lnTo>
                  <a:lnTo>
                    <a:pt x="842" y="371"/>
                  </a:lnTo>
                  <a:lnTo>
                    <a:pt x="1381" y="337"/>
                  </a:lnTo>
                  <a:lnTo>
                    <a:pt x="1953" y="270"/>
                  </a:lnTo>
                  <a:lnTo>
                    <a:pt x="1987" y="607"/>
                  </a:lnTo>
                  <a:lnTo>
                    <a:pt x="2020" y="943"/>
                  </a:lnTo>
                  <a:lnTo>
                    <a:pt x="2088" y="1381"/>
                  </a:lnTo>
                  <a:lnTo>
                    <a:pt x="2121" y="1583"/>
                  </a:lnTo>
                  <a:lnTo>
                    <a:pt x="2189" y="1785"/>
                  </a:lnTo>
                  <a:lnTo>
                    <a:pt x="2155" y="1785"/>
                  </a:lnTo>
                  <a:lnTo>
                    <a:pt x="1280" y="1920"/>
                  </a:lnTo>
                  <a:lnTo>
                    <a:pt x="808" y="1987"/>
                  </a:lnTo>
                  <a:lnTo>
                    <a:pt x="404" y="2122"/>
                  </a:lnTo>
                  <a:lnTo>
                    <a:pt x="303" y="1684"/>
                  </a:lnTo>
                  <a:lnTo>
                    <a:pt x="236" y="1246"/>
                  </a:lnTo>
                  <a:lnTo>
                    <a:pt x="202" y="775"/>
                  </a:lnTo>
                  <a:lnTo>
                    <a:pt x="169" y="573"/>
                  </a:lnTo>
                  <a:lnTo>
                    <a:pt x="101" y="371"/>
                  </a:lnTo>
                  <a:lnTo>
                    <a:pt x="68" y="371"/>
                  </a:lnTo>
                  <a:lnTo>
                    <a:pt x="34" y="505"/>
                  </a:lnTo>
                  <a:lnTo>
                    <a:pt x="0" y="640"/>
                  </a:lnTo>
                  <a:lnTo>
                    <a:pt x="0" y="977"/>
                  </a:lnTo>
                  <a:lnTo>
                    <a:pt x="101" y="1583"/>
                  </a:lnTo>
                  <a:lnTo>
                    <a:pt x="135" y="1785"/>
                  </a:lnTo>
                  <a:lnTo>
                    <a:pt x="135" y="1987"/>
                  </a:lnTo>
                  <a:lnTo>
                    <a:pt x="169" y="2088"/>
                  </a:lnTo>
                  <a:lnTo>
                    <a:pt x="236" y="2189"/>
                  </a:lnTo>
                  <a:lnTo>
                    <a:pt x="270" y="2256"/>
                  </a:lnTo>
                  <a:lnTo>
                    <a:pt x="371" y="2290"/>
                  </a:lnTo>
                  <a:lnTo>
                    <a:pt x="404" y="2256"/>
                  </a:lnTo>
                  <a:lnTo>
                    <a:pt x="438" y="2223"/>
                  </a:lnTo>
                  <a:lnTo>
                    <a:pt x="876" y="2223"/>
                  </a:lnTo>
                  <a:lnTo>
                    <a:pt x="1313" y="2155"/>
                  </a:lnTo>
                  <a:lnTo>
                    <a:pt x="2189" y="1987"/>
                  </a:lnTo>
                  <a:lnTo>
                    <a:pt x="2256" y="1953"/>
                  </a:lnTo>
                  <a:lnTo>
                    <a:pt x="2290" y="1987"/>
                  </a:lnTo>
                  <a:lnTo>
                    <a:pt x="2323" y="1953"/>
                  </a:lnTo>
                  <a:lnTo>
                    <a:pt x="2323" y="1718"/>
                  </a:lnTo>
                  <a:lnTo>
                    <a:pt x="2290" y="1482"/>
                  </a:lnTo>
                  <a:lnTo>
                    <a:pt x="2222" y="1044"/>
                  </a:lnTo>
                  <a:lnTo>
                    <a:pt x="2155" y="539"/>
                  </a:lnTo>
                  <a:lnTo>
                    <a:pt x="2121" y="270"/>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52" name="Google Shape;752;p18"/>
            <p:cNvSpPr/>
            <p:nvPr/>
          </p:nvSpPr>
          <p:spPr>
            <a:xfrm>
              <a:off x="3418009" y="6016389"/>
              <a:ext cx="40318" cy="38127"/>
            </a:xfrm>
            <a:custGeom>
              <a:avLst/>
              <a:gdLst/>
              <a:ahLst/>
              <a:cxnLst/>
              <a:rect l="l" t="t" r="r" b="b"/>
              <a:pathLst>
                <a:path w="607" h="574" extrusionOk="0">
                  <a:moveTo>
                    <a:pt x="34" y="1"/>
                  </a:moveTo>
                  <a:lnTo>
                    <a:pt x="0" y="68"/>
                  </a:lnTo>
                  <a:lnTo>
                    <a:pt x="34" y="102"/>
                  </a:lnTo>
                  <a:lnTo>
                    <a:pt x="169" y="169"/>
                  </a:lnTo>
                  <a:lnTo>
                    <a:pt x="337" y="203"/>
                  </a:lnTo>
                  <a:lnTo>
                    <a:pt x="135" y="438"/>
                  </a:lnTo>
                  <a:lnTo>
                    <a:pt x="101" y="472"/>
                  </a:lnTo>
                  <a:lnTo>
                    <a:pt x="135" y="540"/>
                  </a:lnTo>
                  <a:lnTo>
                    <a:pt x="202" y="573"/>
                  </a:lnTo>
                  <a:lnTo>
                    <a:pt x="236" y="540"/>
                  </a:lnTo>
                  <a:lnTo>
                    <a:pt x="404" y="405"/>
                  </a:lnTo>
                  <a:lnTo>
                    <a:pt x="573" y="236"/>
                  </a:lnTo>
                  <a:lnTo>
                    <a:pt x="606" y="203"/>
                  </a:lnTo>
                  <a:lnTo>
                    <a:pt x="606" y="135"/>
                  </a:lnTo>
                  <a:lnTo>
                    <a:pt x="573" y="102"/>
                  </a:lnTo>
                  <a:lnTo>
                    <a:pt x="539" y="68"/>
                  </a:lnTo>
                  <a:lnTo>
                    <a:pt x="303"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53" name="Google Shape;753;p18"/>
            <p:cNvSpPr/>
            <p:nvPr/>
          </p:nvSpPr>
          <p:spPr>
            <a:xfrm>
              <a:off x="3744475" y="5765909"/>
              <a:ext cx="147724" cy="152174"/>
            </a:xfrm>
            <a:custGeom>
              <a:avLst/>
              <a:gdLst/>
              <a:ahLst/>
              <a:cxnLst/>
              <a:rect l="l" t="t" r="r" b="b"/>
              <a:pathLst>
                <a:path w="2224" h="2291" extrusionOk="0">
                  <a:moveTo>
                    <a:pt x="1920" y="169"/>
                  </a:moveTo>
                  <a:lnTo>
                    <a:pt x="1954" y="540"/>
                  </a:lnTo>
                  <a:lnTo>
                    <a:pt x="1987" y="944"/>
                  </a:lnTo>
                  <a:lnTo>
                    <a:pt x="2021" y="1381"/>
                  </a:lnTo>
                  <a:lnTo>
                    <a:pt x="2055" y="1853"/>
                  </a:lnTo>
                  <a:lnTo>
                    <a:pt x="1819" y="1853"/>
                  </a:lnTo>
                  <a:lnTo>
                    <a:pt x="1583" y="1886"/>
                  </a:lnTo>
                  <a:lnTo>
                    <a:pt x="1146" y="1954"/>
                  </a:lnTo>
                  <a:lnTo>
                    <a:pt x="742" y="1987"/>
                  </a:lnTo>
                  <a:lnTo>
                    <a:pt x="573" y="2055"/>
                  </a:lnTo>
                  <a:lnTo>
                    <a:pt x="405" y="2088"/>
                  </a:lnTo>
                  <a:lnTo>
                    <a:pt x="338" y="1651"/>
                  </a:lnTo>
                  <a:lnTo>
                    <a:pt x="270" y="1213"/>
                  </a:lnTo>
                  <a:lnTo>
                    <a:pt x="203" y="843"/>
                  </a:lnTo>
                  <a:lnTo>
                    <a:pt x="136" y="472"/>
                  </a:lnTo>
                  <a:lnTo>
                    <a:pt x="1045" y="338"/>
                  </a:lnTo>
                  <a:lnTo>
                    <a:pt x="1920" y="169"/>
                  </a:lnTo>
                  <a:close/>
                  <a:moveTo>
                    <a:pt x="1920" y="1"/>
                  </a:moveTo>
                  <a:lnTo>
                    <a:pt x="1011" y="136"/>
                  </a:lnTo>
                  <a:lnTo>
                    <a:pt x="102" y="270"/>
                  </a:lnTo>
                  <a:lnTo>
                    <a:pt x="35" y="304"/>
                  </a:lnTo>
                  <a:lnTo>
                    <a:pt x="1" y="338"/>
                  </a:lnTo>
                  <a:lnTo>
                    <a:pt x="1" y="607"/>
                  </a:lnTo>
                  <a:lnTo>
                    <a:pt x="35" y="876"/>
                  </a:lnTo>
                  <a:lnTo>
                    <a:pt x="102" y="1381"/>
                  </a:lnTo>
                  <a:lnTo>
                    <a:pt x="169" y="1819"/>
                  </a:lnTo>
                  <a:lnTo>
                    <a:pt x="203" y="2021"/>
                  </a:lnTo>
                  <a:lnTo>
                    <a:pt x="270" y="2257"/>
                  </a:lnTo>
                  <a:lnTo>
                    <a:pt x="304" y="2290"/>
                  </a:lnTo>
                  <a:lnTo>
                    <a:pt x="371" y="2290"/>
                  </a:lnTo>
                  <a:lnTo>
                    <a:pt x="405" y="2257"/>
                  </a:lnTo>
                  <a:lnTo>
                    <a:pt x="607" y="2257"/>
                  </a:lnTo>
                  <a:lnTo>
                    <a:pt x="843" y="2223"/>
                  </a:lnTo>
                  <a:lnTo>
                    <a:pt x="1280" y="2122"/>
                  </a:lnTo>
                  <a:lnTo>
                    <a:pt x="1718" y="2088"/>
                  </a:lnTo>
                  <a:lnTo>
                    <a:pt x="1920" y="2021"/>
                  </a:lnTo>
                  <a:lnTo>
                    <a:pt x="2088" y="1987"/>
                  </a:lnTo>
                  <a:lnTo>
                    <a:pt x="2122" y="1954"/>
                  </a:lnTo>
                  <a:lnTo>
                    <a:pt x="2189" y="1954"/>
                  </a:lnTo>
                  <a:lnTo>
                    <a:pt x="2223" y="1920"/>
                  </a:lnTo>
                  <a:lnTo>
                    <a:pt x="2223" y="1651"/>
                  </a:lnTo>
                  <a:lnTo>
                    <a:pt x="2223" y="1415"/>
                  </a:lnTo>
                  <a:lnTo>
                    <a:pt x="2189" y="910"/>
                  </a:lnTo>
                  <a:lnTo>
                    <a:pt x="2122" y="472"/>
                  </a:lnTo>
                  <a:lnTo>
                    <a:pt x="2088" y="270"/>
                  </a:lnTo>
                  <a:lnTo>
                    <a:pt x="2021" y="68"/>
                  </a:lnTo>
                  <a:lnTo>
                    <a:pt x="1987"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54" name="Google Shape;754;p18"/>
            <p:cNvSpPr/>
            <p:nvPr/>
          </p:nvSpPr>
          <p:spPr>
            <a:xfrm>
              <a:off x="3579017" y="5790552"/>
              <a:ext cx="158816" cy="149916"/>
            </a:xfrm>
            <a:custGeom>
              <a:avLst/>
              <a:gdLst/>
              <a:ahLst/>
              <a:cxnLst/>
              <a:rect l="l" t="t" r="r" b="b"/>
              <a:pathLst>
                <a:path w="2391" h="2257" extrusionOk="0">
                  <a:moveTo>
                    <a:pt x="1751" y="0"/>
                  </a:moveTo>
                  <a:lnTo>
                    <a:pt x="1516" y="34"/>
                  </a:lnTo>
                  <a:lnTo>
                    <a:pt x="1078" y="135"/>
                  </a:lnTo>
                  <a:lnTo>
                    <a:pt x="607" y="236"/>
                  </a:lnTo>
                  <a:lnTo>
                    <a:pt x="102" y="371"/>
                  </a:lnTo>
                  <a:lnTo>
                    <a:pt x="102" y="303"/>
                  </a:lnTo>
                  <a:lnTo>
                    <a:pt x="68" y="270"/>
                  </a:lnTo>
                  <a:lnTo>
                    <a:pt x="34" y="270"/>
                  </a:lnTo>
                  <a:lnTo>
                    <a:pt x="1" y="303"/>
                  </a:lnTo>
                  <a:lnTo>
                    <a:pt x="1" y="573"/>
                  </a:lnTo>
                  <a:lnTo>
                    <a:pt x="34" y="842"/>
                  </a:lnTo>
                  <a:lnTo>
                    <a:pt x="135" y="1347"/>
                  </a:lnTo>
                  <a:lnTo>
                    <a:pt x="169" y="1818"/>
                  </a:lnTo>
                  <a:lnTo>
                    <a:pt x="236" y="2020"/>
                  </a:lnTo>
                  <a:lnTo>
                    <a:pt x="304" y="2256"/>
                  </a:lnTo>
                  <a:lnTo>
                    <a:pt x="337" y="2256"/>
                  </a:lnTo>
                  <a:lnTo>
                    <a:pt x="371" y="2222"/>
                  </a:lnTo>
                  <a:lnTo>
                    <a:pt x="438" y="2256"/>
                  </a:lnTo>
                  <a:lnTo>
                    <a:pt x="1314" y="2155"/>
                  </a:lnTo>
                  <a:lnTo>
                    <a:pt x="1785" y="2054"/>
                  </a:lnTo>
                  <a:lnTo>
                    <a:pt x="2189" y="1953"/>
                  </a:lnTo>
                  <a:lnTo>
                    <a:pt x="2223" y="1987"/>
                  </a:lnTo>
                  <a:lnTo>
                    <a:pt x="2256" y="1987"/>
                  </a:lnTo>
                  <a:lnTo>
                    <a:pt x="2324" y="1919"/>
                  </a:lnTo>
                  <a:lnTo>
                    <a:pt x="2391" y="1852"/>
                  </a:lnTo>
                  <a:lnTo>
                    <a:pt x="2391" y="1751"/>
                  </a:lnTo>
                  <a:lnTo>
                    <a:pt x="2391" y="1650"/>
                  </a:lnTo>
                  <a:lnTo>
                    <a:pt x="2357" y="1414"/>
                  </a:lnTo>
                  <a:lnTo>
                    <a:pt x="2290" y="1246"/>
                  </a:lnTo>
                  <a:lnTo>
                    <a:pt x="2223" y="606"/>
                  </a:lnTo>
                  <a:lnTo>
                    <a:pt x="2122" y="303"/>
                  </a:lnTo>
                  <a:lnTo>
                    <a:pt x="2054" y="169"/>
                  </a:lnTo>
                  <a:lnTo>
                    <a:pt x="1987" y="68"/>
                  </a:lnTo>
                  <a:lnTo>
                    <a:pt x="1953" y="303"/>
                  </a:lnTo>
                  <a:lnTo>
                    <a:pt x="1953" y="505"/>
                  </a:lnTo>
                  <a:lnTo>
                    <a:pt x="2088" y="977"/>
                  </a:lnTo>
                  <a:lnTo>
                    <a:pt x="2155" y="1414"/>
                  </a:lnTo>
                  <a:lnTo>
                    <a:pt x="2189" y="1852"/>
                  </a:lnTo>
                  <a:lnTo>
                    <a:pt x="1751" y="1852"/>
                  </a:lnTo>
                  <a:lnTo>
                    <a:pt x="1280" y="1886"/>
                  </a:lnTo>
                  <a:lnTo>
                    <a:pt x="405" y="2054"/>
                  </a:lnTo>
                  <a:lnTo>
                    <a:pt x="371" y="1852"/>
                  </a:lnTo>
                  <a:lnTo>
                    <a:pt x="371" y="1616"/>
                  </a:lnTo>
                  <a:lnTo>
                    <a:pt x="270" y="1179"/>
                  </a:lnTo>
                  <a:lnTo>
                    <a:pt x="236" y="842"/>
                  </a:lnTo>
                  <a:lnTo>
                    <a:pt x="169" y="539"/>
                  </a:lnTo>
                  <a:lnTo>
                    <a:pt x="708" y="404"/>
                  </a:lnTo>
                  <a:lnTo>
                    <a:pt x="1246" y="270"/>
                  </a:lnTo>
                  <a:lnTo>
                    <a:pt x="1617" y="236"/>
                  </a:lnTo>
                  <a:lnTo>
                    <a:pt x="1819" y="169"/>
                  </a:lnTo>
                  <a:lnTo>
                    <a:pt x="1953" y="68"/>
                  </a:lnTo>
                  <a:lnTo>
                    <a:pt x="1852" y="34"/>
                  </a:lnTo>
                  <a:lnTo>
                    <a:pt x="175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55" name="Google Shape;755;p18"/>
            <p:cNvSpPr/>
            <p:nvPr/>
          </p:nvSpPr>
          <p:spPr>
            <a:xfrm>
              <a:off x="3527606" y="5636253"/>
              <a:ext cx="154366" cy="167783"/>
            </a:xfrm>
            <a:custGeom>
              <a:avLst/>
              <a:gdLst/>
              <a:ahLst/>
              <a:cxnLst/>
              <a:rect l="l" t="t" r="r" b="b"/>
              <a:pathLst>
                <a:path w="2324" h="2526" extrusionOk="0">
                  <a:moveTo>
                    <a:pt x="1953" y="169"/>
                  </a:moveTo>
                  <a:lnTo>
                    <a:pt x="1953" y="640"/>
                  </a:lnTo>
                  <a:lnTo>
                    <a:pt x="1987" y="1111"/>
                  </a:lnTo>
                  <a:lnTo>
                    <a:pt x="2054" y="1583"/>
                  </a:lnTo>
                  <a:lnTo>
                    <a:pt x="2155" y="2020"/>
                  </a:lnTo>
                  <a:lnTo>
                    <a:pt x="1751" y="2054"/>
                  </a:lnTo>
                  <a:lnTo>
                    <a:pt x="1347" y="2121"/>
                  </a:lnTo>
                  <a:lnTo>
                    <a:pt x="943" y="2155"/>
                  </a:lnTo>
                  <a:lnTo>
                    <a:pt x="505" y="2222"/>
                  </a:lnTo>
                  <a:lnTo>
                    <a:pt x="337" y="1313"/>
                  </a:lnTo>
                  <a:lnTo>
                    <a:pt x="169" y="404"/>
                  </a:lnTo>
                  <a:lnTo>
                    <a:pt x="606" y="404"/>
                  </a:lnTo>
                  <a:lnTo>
                    <a:pt x="1078" y="337"/>
                  </a:lnTo>
                  <a:lnTo>
                    <a:pt x="1953" y="169"/>
                  </a:lnTo>
                  <a:close/>
                  <a:moveTo>
                    <a:pt x="1953" y="0"/>
                  </a:moveTo>
                  <a:lnTo>
                    <a:pt x="1044" y="135"/>
                  </a:lnTo>
                  <a:lnTo>
                    <a:pt x="573" y="202"/>
                  </a:lnTo>
                  <a:lnTo>
                    <a:pt x="101" y="270"/>
                  </a:lnTo>
                  <a:lnTo>
                    <a:pt x="68" y="303"/>
                  </a:lnTo>
                  <a:lnTo>
                    <a:pt x="68" y="337"/>
                  </a:lnTo>
                  <a:lnTo>
                    <a:pt x="34" y="371"/>
                  </a:lnTo>
                  <a:lnTo>
                    <a:pt x="0" y="404"/>
                  </a:lnTo>
                  <a:lnTo>
                    <a:pt x="34" y="909"/>
                  </a:lnTo>
                  <a:lnTo>
                    <a:pt x="135" y="1448"/>
                  </a:lnTo>
                  <a:lnTo>
                    <a:pt x="236" y="1953"/>
                  </a:lnTo>
                  <a:lnTo>
                    <a:pt x="371" y="2458"/>
                  </a:lnTo>
                  <a:lnTo>
                    <a:pt x="404" y="2492"/>
                  </a:lnTo>
                  <a:lnTo>
                    <a:pt x="472" y="2525"/>
                  </a:lnTo>
                  <a:lnTo>
                    <a:pt x="539" y="2458"/>
                  </a:lnTo>
                  <a:lnTo>
                    <a:pt x="573" y="2391"/>
                  </a:lnTo>
                  <a:lnTo>
                    <a:pt x="539" y="2323"/>
                  </a:lnTo>
                  <a:lnTo>
                    <a:pt x="943" y="2357"/>
                  </a:lnTo>
                  <a:lnTo>
                    <a:pt x="1381" y="2357"/>
                  </a:lnTo>
                  <a:lnTo>
                    <a:pt x="1785" y="2290"/>
                  </a:lnTo>
                  <a:lnTo>
                    <a:pt x="2189" y="2155"/>
                  </a:lnTo>
                  <a:lnTo>
                    <a:pt x="2222" y="2121"/>
                  </a:lnTo>
                  <a:lnTo>
                    <a:pt x="2222" y="2054"/>
                  </a:lnTo>
                  <a:lnTo>
                    <a:pt x="2290" y="2054"/>
                  </a:lnTo>
                  <a:lnTo>
                    <a:pt x="2290" y="2020"/>
                  </a:lnTo>
                  <a:lnTo>
                    <a:pt x="2323" y="1987"/>
                  </a:lnTo>
                  <a:lnTo>
                    <a:pt x="2290" y="1515"/>
                  </a:lnTo>
                  <a:lnTo>
                    <a:pt x="2222" y="1044"/>
                  </a:lnTo>
                  <a:lnTo>
                    <a:pt x="2121" y="606"/>
                  </a:lnTo>
                  <a:lnTo>
                    <a:pt x="2054" y="135"/>
                  </a:lnTo>
                  <a:lnTo>
                    <a:pt x="2054" y="101"/>
                  </a:lnTo>
                  <a:lnTo>
                    <a:pt x="2054"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56" name="Google Shape;756;p18"/>
            <p:cNvSpPr/>
            <p:nvPr/>
          </p:nvSpPr>
          <p:spPr>
            <a:xfrm>
              <a:off x="3326346" y="5604901"/>
              <a:ext cx="33610" cy="44835"/>
            </a:xfrm>
            <a:custGeom>
              <a:avLst/>
              <a:gdLst/>
              <a:ahLst/>
              <a:cxnLst/>
              <a:rect l="l" t="t" r="r" b="b"/>
              <a:pathLst>
                <a:path w="506" h="675" extrusionOk="0">
                  <a:moveTo>
                    <a:pt x="303" y="338"/>
                  </a:moveTo>
                  <a:lnTo>
                    <a:pt x="303" y="439"/>
                  </a:lnTo>
                  <a:lnTo>
                    <a:pt x="236" y="472"/>
                  </a:lnTo>
                  <a:lnTo>
                    <a:pt x="168" y="472"/>
                  </a:lnTo>
                  <a:lnTo>
                    <a:pt x="202" y="405"/>
                  </a:lnTo>
                  <a:lnTo>
                    <a:pt x="269" y="338"/>
                  </a:lnTo>
                  <a:close/>
                  <a:moveTo>
                    <a:pt x="370" y="1"/>
                  </a:moveTo>
                  <a:lnTo>
                    <a:pt x="269" y="35"/>
                  </a:lnTo>
                  <a:lnTo>
                    <a:pt x="168" y="68"/>
                  </a:lnTo>
                  <a:lnTo>
                    <a:pt x="101" y="169"/>
                  </a:lnTo>
                  <a:lnTo>
                    <a:pt x="101" y="203"/>
                  </a:lnTo>
                  <a:lnTo>
                    <a:pt x="135" y="237"/>
                  </a:lnTo>
                  <a:lnTo>
                    <a:pt x="135" y="270"/>
                  </a:lnTo>
                  <a:lnTo>
                    <a:pt x="101" y="270"/>
                  </a:lnTo>
                  <a:lnTo>
                    <a:pt x="34" y="371"/>
                  </a:lnTo>
                  <a:lnTo>
                    <a:pt x="0" y="472"/>
                  </a:lnTo>
                  <a:lnTo>
                    <a:pt x="0" y="540"/>
                  </a:lnTo>
                  <a:lnTo>
                    <a:pt x="67" y="641"/>
                  </a:lnTo>
                  <a:lnTo>
                    <a:pt x="168" y="674"/>
                  </a:lnTo>
                  <a:lnTo>
                    <a:pt x="269" y="674"/>
                  </a:lnTo>
                  <a:lnTo>
                    <a:pt x="337" y="607"/>
                  </a:lnTo>
                  <a:lnTo>
                    <a:pt x="438" y="573"/>
                  </a:lnTo>
                  <a:lnTo>
                    <a:pt x="505" y="472"/>
                  </a:lnTo>
                  <a:lnTo>
                    <a:pt x="505" y="338"/>
                  </a:lnTo>
                  <a:lnTo>
                    <a:pt x="505" y="203"/>
                  </a:lnTo>
                  <a:lnTo>
                    <a:pt x="471" y="102"/>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57" name="Google Shape;757;p18"/>
            <p:cNvSpPr/>
            <p:nvPr/>
          </p:nvSpPr>
          <p:spPr>
            <a:xfrm>
              <a:off x="3259259" y="5517688"/>
              <a:ext cx="152108" cy="167783"/>
            </a:xfrm>
            <a:custGeom>
              <a:avLst/>
              <a:gdLst/>
              <a:ahLst/>
              <a:cxnLst/>
              <a:rect l="l" t="t" r="r" b="b"/>
              <a:pathLst>
                <a:path w="2290" h="2526" extrusionOk="0">
                  <a:moveTo>
                    <a:pt x="1919" y="203"/>
                  </a:moveTo>
                  <a:lnTo>
                    <a:pt x="1919" y="641"/>
                  </a:lnTo>
                  <a:lnTo>
                    <a:pt x="1953" y="1112"/>
                  </a:lnTo>
                  <a:lnTo>
                    <a:pt x="2020" y="1583"/>
                  </a:lnTo>
                  <a:lnTo>
                    <a:pt x="2121" y="2021"/>
                  </a:lnTo>
                  <a:lnTo>
                    <a:pt x="2155" y="2055"/>
                  </a:lnTo>
                  <a:lnTo>
                    <a:pt x="2121" y="2055"/>
                  </a:lnTo>
                  <a:lnTo>
                    <a:pt x="1717" y="2088"/>
                  </a:lnTo>
                  <a:lnTo>
                    <a:pt x="1313" y="2122"/>
                  </a:lnTo>
                  <a:lnTo>
                    <a:pt x="909" y="2189"/>
                  </a:lnTo>
                  <a:lnTo>
                    <a:pt x="471" y="2223"/>
                  </a:lnTo>
                  <a:lnTo>
                    <a:pt x="303" y="1314"/>
                  </a:lnTo>
                  <a:lnTo>
                    <a:pt x="135" y="405"/>
                  </a:lnTo>
                  <a:lnTo>
                    <a:pt x="572" y="405"/>
                  </a:lnTo>
                  <a:lnTo>
                    <a:pt x="1044" y="338"/>
                  </a:lnTo>
                  <a:lnTo>
                    <a:pt x="1919" y="203"/>
                  </a:lnTo>
                  <a:close/>
                  <a:moveTo>
                    <a:pt x="1919" y="1"/>
                  </a:moveTo>
                  <a:lnTo>
                    <a:pt x="1010" y="136"/>
                  </a:lnTo>
                  <a:lnTo>
                    <a:pt x="539" y="203"/>
                  </a:lnTo>
                  <a:lnTo>
                    <a:pt x="101" y="304"/>
                  </a:lnTo>
                  <a:lnTo>
                    <a:pt x="34" y="304"/>
                  </a:lnTo>
                  <a:lnTo>
                    <a:pt x="34" y="371"/>
                  </a:lnTo>
                  <a:lnTo>
                    <a:pt x="0" y="371"/>
                  </a:lnTo>
                  <a:lnTo>
                    <a:pt x="0" y="405"/>
                  </a:lnTo>
                  <a:lnTo>
                    <a:pt x="34" y="944"/>
                  </a:lnTo>
                  <a:lnTo>
                    <a:pt x="101" y="1449"/>
                  </a:lnTo>
                  <a:lnTo>
                    <a:pt x="202" y="1954"/>
                  </a:lnTo>
                  <a:lnTo>
                    <a:pt x="337" y="2459"/>
                  </a:lnTo>
                  <a:lnTo>
                    <a:pt x="404" y="2526"/>
                  </a:lnTo>
                  <a:lnTo>
                    <a:pt x="471" y="2526"/>
                  </a:lnTo>
                  <a:lnTo>
                    <a:pt x="505" y="2492"/>
                  </a:lnTo>
                  <a:lnTo>
                    <a:pt x="539" y="2425"/>
                  </a:lnTo>
                  <a:lnTo>
                    <a:pt x="505" y="2358"/>
                  </a:lnTo>
                  <a:lnTo>
                    <a:pt x="909" y="2391"/>
                  </a:lnTo>
                  <a:lnTo>
                    <a:pt x="1347" y="2358"/>
                  </a:lnTo>
                  <a:lnTo>
                    <a:pt x="1784" y="2290"/>
                  </a:lnTo>
                  <a:lnTo>
                    <a:pt x="2155" y="2189"/>
                  </a:lnTo>
                  <a:lnTo>
                    <a:pt x="2188" y="2122"/>
                  </a:lnTo>
                  <a:lnTo>
                    <a:pt x="2188" y="2055"/>
                  </a:lnTo>
                  <a:lnTo>
                    <a:pt x="2256" y="2055"/>
                  </a:lnTo>
                  <a:lnTo>
                    <a:pt x="2289" y="2021"/>
                  </a:lnTo>
                  <a:lnTo>
                    <a:pt x="2289" y="1987"/>
                  </a:lnTo>
                  <a:lnTo>
                    <a:pt x="2256" y="1550"/>
                  </a:lnTo>
                  <a:lnTo>
                    <a:pt x="2188" y="1078"/>
                  </a:lnTo>
                  <a:lnTo>
                    <a:pt x="2121" y="607"/>
                  </a:lnTo>
                  <a:lnTo>
                    <a:pt x="2020" y="169"/>
                  </a:lnTo>
                  <a:lnTo>
                    <a:pt x="2020" y="102"/>
                  </a:lnTo>
                  <a:lnTo>
                    <a:pt x="2020" y="68"/>
                  </a:lnTo>
                  <a:lnTo>
                    <a:pt x="19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58" name="Google Shape;758;p18"/>
            <p:cNvSpPr/>
            <p:nvPr/>
          </p:nvSpPr>
          <p:spPr>
            <a:xfrm>
              <a:off x="2621869" y="5935884"/>
              <a:ext cx="138757" cy="152174"/>
            </a:xfrm>
            <a:custGeom>
              <a:avLst/>
              <a:gdLst/>
              <a:ahLst/>
              <a:cxnLst/>
              <a:rect l="l" t="t" r="r" b="b"/>
              <a:pathLst>
                <a:path w="2089" h="2291" extrusionOk="0">
                  <a:moveTo>
                    <a:pt x="1684" y="1"/>
                  </a:moveTo>
                  <a:lnTo>
                    <a:pt x="1482" y="34"/>
                  </a:lnTo>
                  <a:lnTo>
                    <a:pt x="1078" y="102"/>
                  </a:lnTo>
                  <a:lnTo>
                    <a:pt x="573" y="169"/>
                  </a:lnTo>
                  <a:lnTo>
                    <a:pt x="68" y="270"/>
                  </a:lnTo>
                  <a:lnTo>
                    <a:pt x="1" y="304"/>
                  </a:lnTo>
                  <a:lnTo>
                    <a:pt x="1" y="337"/>
                  </a:lnTo>
                  <a:lnTo>
                    <a:pt x="1" y="405"/>
                  </a:lnTo>
                  <a:lnTo>
                    <a:pt x="34" y="438"/>
                  </a:lnTo>
                  <a:lnTo>
                    <a:pt x="34" y="640"/>
                  </a:lnTo>
                  <a:lnTo>
                    <a:pt x="68" y="809"/>
                  </a:lnTo>
                  <a:lnTo>
                    <a:pt x="102" y="1213"/>
                  </a:lnTo>
                  <a:lnTo>
                    <a:pt x="169" y="1684"/>
                  </a:lnTo>
                  <a:lnTo>
                    <a:pt x="203" y="1920"/>
                  </a:lnTo>
                  <a:lnTo>
                    <a:pt x="270" y="2156"/>
                  </a:lnTo>
                  <a:lnTo>
                    <a:pt x="270" y="2189"/>
                  </a:lnTo>
                  <a:lnTo>
                    <a:pt x="270" y="2257"/>
                  </a:lnTo>
                  <a:lnTo>
                    <a:pt x="304" y="2290"/>
                  </a:lnTo>
                  <a:lnTo>
                    <a:pt x="371" y="2290"/>
                  </a:lnTo>
                  <a:lnTo>
                    <a:pt x="1415" y="2122"/>
                  </a:lnTo>
                  <a:lnTo>
                    <a:pt x="1785" y="2055"/>
                  </a:lnTo>
                  <a:lnTo>
                    <a:pt x="1953" y="2021"/>
                  </a:lnTo>
                  <a:lnTo>
                    <a:pt x="2088" y="1886"/>
                  </a:lnTo>
                  <a:lnTo>
                    <a:pt x="1920" y="1853"/>
                  </a:lnTo>
                  <a:lnTo>
                    <a:pt x="1751" y="1853"/>
                  </a:lnTo>
                  <a:lnTo>
                    <a:pt x="1381" y="1920"/>
                  </a:lnTo>
                  <a:lnTo>
                    <a:pt x="438" y="2088"/>
                  </a:lnTo>
                  <a:lnTo>
                    <a:pt x="405" y="1853"/>
                  </a:lnTo>
                  <a:lnTo>
                    <a:pt x="371" y="1617"/>
                  </a:lnTo>
                  <a:lnTo>
                    <a:pt x="304" y="1179"/>
                  </a:lnTo>
                  <a:lnTo>
                    <a:pt x="270" y="809"/>
                  </a:lnTo>
                  <a:lnTo>
                    <a:pt x="236" y="607"/>
                  </a:lnTo>
                  <a:lnTo>
                    <a:pt x="169" y="438"/>
                  </a:lnTo>
                  <a:lnTo>
                    <a:pt x="708" y="371"/>
                  </a:lnTo>
                  <a:lnTo>
                    <a:pt x="1246" y="270"/>
                  </a:lnTo>
                  <a:lnTo>
                    <a:pt x="1617" y="203"/>
                  </a:lnTo>
                  <a:lnTo>
                    <a:pt x="1785" y="169"/>
                  </a:lnTo>
                  <a:lnTo>
                    <a:pt x="1886"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59" name="Google Shape;759;p18"/>
            <p:cNvSpPr/>
            <p:nvPr/>
          </p:nvSpPr>
          <p:spPr>
            <a:xfrm>
              <a:off x="2626319" y="6152820"/>
              <a:ext cx="44835" cy="35868"/>
            </a:xfrm>
            <a:custGeom>
              <a:avLst/>
              <a:gdLst/>
              <a:ahLst/>
              <a:cxnLst/>
              <a:rect l="l" t="t" r="r" b="b"/>
              <a:pathLst>
                <a:path w="675" h="540" extrusionOk="0">
                  <a:moveTo>
                    <a:pt x="136" y="1"/>
                  </a:moveTo>
                  <a:lnTo>
                    <a:pt x="68" y="34"/>
                  </a:lnTo>
                  <a:lnTo>
                    <a:pt x="1" y="68"/>
                  </a:lnTo>
                  <a:lnTo>
                    <a:pt x="35" y="135"/>
                  </a:lnTo>
                  <a:lnTo>
                    <a:pt x="68" y="203"/>
                  </a:lnTo>
                  <a:lnTo>
                    <a:pt x="102" y="304"/>
                  </a:lnTo>
                  <a:lnTo>
                    <a:pt x="169" y="405"/>
                  </a:lnTo>
                  <a:lnTo>
                    <a:pt x="237" y="472"/>
                  </a:lnTo>
                  <a:lnTo>
                    <a:pt x="338" y="539"/>
                  </a:lnTo>
                  <a:lnTo>
                    <a:pt x="439" y="539"/>
                  </a:lnTo>
                  <a:lnTo>
                    <a:pt x="472" y="506"/>
                  </a:lnTo>
                  <a:lnTo>
                    <a:pt x="573" y="270"/>
                  </a:lnTo>
                  <a:lnTo>
                    <a:pt x="641" y="169"/>
                  </a:lnTo>
                  <a:lnTo>
                    <a:pt x="674" y="102"/>
                  </a:lnTo>
                  <a:lnTo>
                    <a:pt x="674" y="68"/>
                  </a:lnTo>
                  <a:lnTo>
                    <a:pt x="641" y="34"/>
                  </a:lnTo>
                  <a:lnTo>
                    <a:pt x="607" y="1"/>
                  </a:lnTo>
                  <a:lnTo>
                    <a:pt x="506" y="34"/>
                  </a:lnTo>
                  <a:lnTo>
                    <a:pt x="439" y="102"/>
                  </a:lnTo>
                  <a:lnTo>
                    <a:pt x="338" y="337"/>
                  </a:lnTo>
                  <a:lnTo>
                    <a:pt x="237" y="203"/>
                  </a:lnTo>
                  <a:lnTo>
                    <a:pt x="203" y="68"/>
                  </a:lnTo>
                  <a:lnTo>
                    <a:pt x="169" y="34"/>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60" name="Google Shape;760;p18"/>
            <p:cNvSpPr/>
            <p:nvPr/>
          </p:nvSpPr>
          <p:spPr>
            <a:xfrm>
              <a:off x="2469827" y="6177397"/>
              <a:ext cx="35802" cy="35868"/>
            </a:xfrm>
            <a:custGeom>
              <a:avLst/>
              <a:gdLst/>
              <a:ahLst/>
              <a:cxnLst/>
              <a:rect l="l" t="t" r="r" b="b"/>
              <a:pathLst>
                <a:path w="539" h="540" extrusionOk="0">
                  <a:moveTo>
                    <a:pt x="371" y="1"/>
                  </a:moveTo>
                  <a:lnTo>
                    <a:pt x="270" y="35"/>
                  </a:lnTo>
                  <a:lnTo>
                    <a:pt x="169" y="68"/>
                  </a:lnTo>
                  <a:lnTo>
                    <a:pt x="101" y="102"/>
                  </a:lnTo>
                  <a:lnTo>
                    <a:pt x="34" y="169"/>
                  </a:lnTo>
                  <a:lnTo>
                    <a:pt x="0" y="237"/>
                  </a:lnTo>
                  <a:lnTo>
                    <a:pt x="0" y="338"/>
                  </a:lnTo>
                  <a:lnTo>
                    <a:pt x="34" y="405"/>
                  </a:lnTo>
                  <a:lnTo>
                    <a:pt x="101" y="472"/>
                  </a:lnTo>
                  <a:lnTo>
                    <a:pt x="169" y="540"/>
                  </a:lnTo>
                  <a:lnTo>
                    <a:pt x="371" y="540"/>
                  </a:lnTo>
                  <a:lnTo>
                    <a:pt x="438" y="506"/>
                  </a:lnTo>
                  <a:lnTo>
                    <a:pt x="505" y="472"/>
                  </a:lnTo>
                  <a:lnTo>
                    <a:pt x="505" y="371"/>
                  </a:lnTo>
                  <a:lnTo>
                    <a:pt x="505" y="338"/>
                  </a:lnTo>
                  <a:lnTo>
                    <a:pt x="472" y="338"/>
                  </a:lnTo>
                  <a:lnTo>
                    <a:pt x="404" y="304"/>
                  </a:lnTo>
                  <a:lnTo>
                    <a:pt x="337" y="371"/>
                  </a:lnTo>
                  <a:lnTo>
                    <a:pt x="202" y="371"/>
                  </a:lnTo>
                  <a:lnTo>
                    <a:pt x="169" y="304"/>
                  </a:lnTo>
                  <a:lnTo>
                    <a:pt x="202" y="237"/>
                  </a:lnTo>
                  <a:lnTo>
                    <a:pt x="236" y="237"/>
                  </a:lnTo>
                  <a:lnTo>
                    <a:pt x="303" y="169"/>
                  </a:lnTo>
                  <a:lnTo>
                    <a:pt x="404" y="136"/>
                  </a:lnTo>
                  <a:lnTo>
                    <a:pt x="505" y="102"/>
                  </a:lnTo>
                  <a:lnTo>
                    <a:pt x="539" y="102"/>
                  </a:lnTo>
                  <a:lnTo>
                    <a:pt x="539" y="68"/>
                  </a:lnTo>
                  <a:lnTo>
                    <a:pt x="438" y="35"/>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61" name="Google Shape;761;p18"/>
            <p:cNvSpPr/>
            <p:nvPr/>
          </p:nvSpPr>
          <p:spPr>
            <a:xfrm>
              <a:off x="2568199" y="6101409"/>
              <a:ext cx="158883" cy="147657"/>
            </a:xfrm>
            <a:custGeom>
              <a:avLst/>
              <a:gdLst/>
              <a:ahLst/>
              <a:cxnLst/>
              <a:rect l="l" t="t" r="r" b="b"/>
              <a:pathLst>
                <a:path w="2392" h="2223" extrusionOk="0">
                  <a:moveTo>
                    <a:pt x="1886" y="0"/>
                  </a:moveTo>
                  <a:lnTo>
                    <a:pt x="1684" y="34"/>
                  </a:lnTo>
                  <a:lnTo>
                    <a:pt x="1347" y="101"/>
                  </a:lnTo>
                  <a:lnTo>
                    <a:pt x="741" y="169"/>
                  </a:lnTo>
                  <a:lnTo>
                    <a:pt x="438" y="236"/>
                  </a:lnTo>
                  <a:lnTo>
                    <a:pt x="135" y="303"/>
                  </a:lnTo>
                  <a:lnTo>
                    <a:pt x="135" y="236"/>
                  </a:lnTo>
                  <a:lnTo>
                    <a:pt x="102" y="202"/>
                  </a:lnTo>
                  <a:lnTo>
                    <a:pt x="68" y="202"/>
                  </a:lnTo>
                  <a:lnTo>
                    <a:pt x="34" y="236"/>
                  </a:lnTo>
                  <a:lnTo>
                    <a:pt x="1" y="472"/>
                  </a:lnTo>
                  <a:lnTo>
                    <a:pt x="1" y="707"/>
                  </a:lnTo>
                  <a:lnTo>
                    <a:pt x="68" y="1145"/>
                  </a:lnTo>
                  <a:lnTo>
                    <a:pt x="169" y="1684"/>
                  </a:lnTo>
                  <a:lnTo>
                    <a:pt x="203" y="1919"/>
                  </a:lnTo>
                  <a:lnTo>
                    <a:pt x="304" y="2189"/>
                  </a:lnTo>
                  <a:lnTo>
                    <a:pt x="337" y="2222"/>
                  </a:lnTo>
                  <a:lnTo>
                    <a:pt x="405" y="2222"/>
                  </a:lnTo>
                  <a:lnTo>
                    <a:pt x="438" y="2189"/>
                  </a:lnTo>
                  <a:lnTo>
                    <a:pt x="438" y="2155"/>
                  </a:lnTo>
                  <a:lnTo>
                    <a:pt x="405" y="1886"/>
                  </a:lnTo>
                  <a:lnTo>
                    <a:pt x="371" y="1616"/>
                  </a:lnTo>
                  <a:lnTo>
                    <a:pt x="270" y="1111"/>
                  </a:lnTo>
                  <a:lnTo>
                    <a:pt x="203" y="741"/>
                  </a:lnTo>
                  <a:lnTo>
                    <a:pt x="169" y="404"/>
                  </a:lnTo>
                  <a:lnTo>
                    <a:pt x="573" y="371"/>
                  </a:lnTo>
                  <a:lnTo>
                    <a:pt x="977" y="337"/>
                  </a:lnTo>
                  <a:lnTo>
                    <a:pt x="1886" y="169"/>
                  </a:lnTo>
                  <a:lnTo>
                    <a:pt x="1920" y="202"/>
                  </a:lnTo>
                  <a:lnTo>
                    <a:pt x="1987" y="202"/>
                  </a:lnTo>
                  <a:lnTo>
                    <a:pt x="1987" y="472"/>
                  </a:lnTo>
                  <a:lnTo>
                    <a:pt x="2021" y="775"/>
                  </a:lnTo>
                  <a:lnTo>
                    <a:pt x="2189" y="1785"/>
                  </a:lnTo>
                  <a:lnTo>
                    <a:pt x="1987" y="1785"/>
                  </a:lnTo>
                  <a:lnTo>
                    <a:pt x="1785" y="1818"/>
                  </a:lnTo>
                  <a:lnTo>
                    <a:pt x="1381" y="1886"/>
                  </a:lnTo>
                  <a:lnTo>
                    <a:pt x="876" y="1953"/>
                  </a:lnTo>
                  <a:lnTo>
                    <a:pt x="640" y="2020"/>
                  </a:lnTo>
                  <a:lnTo>
                    <a:pt x="539" y="2054"/>
                  </a:lnTo>
                  <a:lnTo>
                    <a:pt x="438" y="2155"/>
                  </a:lnTo>
                  <a:lnTo>
                    <a:pt x="539" y="2189"/>
                  </a:lnTo>
                  <a:lnTo>
                    <a:pt x="640" y="2222"/>
                  </a:lnTo>
                  <a:lnTo>
                    <a:pt x="842" y="2222"/>
                  </a:lnTo>
                  <a:lnTo>
                    <a:pt x="1280" y="2121"/>
                  </a:lnTo>
                  <a:lnTo>
                    <a:pt x="1751" y="2088"/>
                  </a:lnTo>
                  <a:lnTo>
                    <a:pt x="1987" y="2020"/>
                  </a:lnTo>
                  <a:lnTo>
                    <a:pt x="2223" y="1953"/>
                  </a:lnTo>
                  <a:lnTo>
                    <a:pt x="2256" y="1987"/>
                  </a:lnTo>
                  <a:lnTo>
                    <a:pt x="2324" y="1987"/>
                  </a:lnTo>
                  <a:lnTo>
                    <a:pt x="2357" y="1953"/>
                  </a:lnTo>
                  <a:lnTo>
                    <a:pt x="2391" y="1886"/>
                  </a:lnTo>
                  <a:lnTo>
                    <a:pt x="2223" y="876"/>
                  </a:lnTo>
                  <a:lnTo>
                    <a:pt x="2189" y="438"/>
                  </a:lnTo>
                  <a:lnTo>
                    <a:pt x="2155" y="236"/>
                  </a:lnTo>
                  <a:lnTo>
                    <a:pt x="2054" y="34"/>
                  </a:lnTo>
                  <a:lnTo>
                    <a:pt x="2021"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62" name="Google Shape;762;p18"/>
            <p:cNvSpPr/>
            <p:nvPr/>
          </p:nvSpPr>
          <p:spPr>
            <a:xfrm>
              <a:off x="2418350" y="6125986"/>
              <a:ext cx="145465" cy="147657"/>
            </a:xfrm>
            <a:custGeom>
              <a:avLst/>
              <a:gdLst/>
              <a:ahLst/>
              <a:cxnLst/>
              <a:rect l="l" t="t" r="r" b="b"/>
              <a:pathLst>
                <a:path w="2190" h="2223" extrusionOk="0">
                  <a:moveTo>
                    <a:pt x="1819" y="1"/>
                  </a:moveTo>
                  <a:lnTo>
                    <a:pt x="1314" y="68"/>
                  </a:lnTo>
                  <a:lnTo>
                    <a:pt x="775" y="135"/>
                  </a:lnTo>
                  <a:lnTo>
                    <a:pt x="371" y="169"/>
                  </a:lnTo>
                  <a:lnTo>
                    <a:pt x="169" y="203"/>
                  </a:lnTo>
                  <a:lnTo>
                    <a:pt x="1" y="270"/>
                  </a:lnTo>
                  <a:lnTo>
                    <a:pt x="1" y="304"/>
                  </a:lnTo>
                  <a:lnTo>
                    <a:pt x="135" y="371"/>
                  </a:lnTo>
                  <a:lnTo>
                    <a:pt x="338" y="405"/>
                  </a:lnTo>
                  <a:lnTo>
                    <a:pt x="674" y="337"/>
                  </a:lnTo>
                  <a:lnTo>
                    <a:pt x="1213" y="270"/>
                  </a:lnTo>
                  <a:lnTo>
                    <a:pt x="1752" y="203"/>
                  </a:lnTo>
                  <a:lnTo>
                    <a:pt x="1752" y="371"/>
                  </a:lnTo>
                  <a:lnTo>
                    <a:pt x="1785" y="539"/>
                  </a:lnTo>
                  <a:lnTo>
                    <a:pt x="1853" y="910"/>
                  </a:lnTo>
                  <a:lnTo>
                    <a:pt x="1920" y="1381"/>
                  </a:lnTo>
                  <a:lnTo>
                    <a:pt x="1954" y="1617"/>
                  </a:lnTo>
                  <a:lnTo>
                    <a:pt x="1987" y="1819"/>
                  </a:lnTo>
                  <a:lnTo>
                    <a:pt x="1011" y="1953"/>
                  </a:lnTo>
                  <a:lnTo>
                    <a:pt x="674" y="1987"/>
                  </a:lnTo>
                  <a:lnTo>
                    <a:pt x="506" y="2021"/>
                  </a:lnTo>
                  <a:lnTo>
                    <a:pt x="371" y="2122"/>
                  </a:lnTo>
                  <a:lnTo>
                    <a:pt x="540" y="2189"/>
                  </a:lnTo>
                  <a:lnTo>
                    <a:pt x="708" y="2223"/>
                  </a:lnTo>
                  <a:lnTo>
                    <a:pt x="1045" y="2155"/>
                  </a:lnTo>
                  <a:lnTo>
                    <a:pt x="2122" y="2021"/>
                  </a:lnTo>
                  <a:lnTo>
                    <a:pt x="2189" y="1987"/>
                  </a:lnTo>
                  <a:lnTo>
                    <a:pt x="2189" y="1953"/>
                  </a:lnTo>
                  <a:lnTo>
                    <a:pt x="2189" y="1886"/>
                  </a:lnTo>
                  <a:lnTo>
                    <a:pt x="2156" y="1852"/>
                  </a:lnTo>
                  <a:lnTo>
                    <a:pt x="2156" y="1617"/>
                  </a:lnTo>
                  <a:lnTo>
                    <a:pt x="2122" y="1347"/>
                  </a:lnTo>
                  <a:lnTo>
                    <a:pt x="2021" y="876"/>
                  </a:lnTo>
                  <a:lnTo>
                    <a:pt x="1987" y="506"/>
                  </a:lnTo>
                  <a:lnTo>
                    <a:pt x="1954" y="337"/>
                  </a:lnTo>
                  <a:lnTo>
                    <a:pt x="1886" y="135"/>
                  </a:lnTo>
                  <a:lnTo>
                    <a:pt x="1920" y="102"/>
                  </a:lnTo>
                  <a:lnTo>
                    <a:pt x="1920"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63" name="Google Shape;763;p18"/>
            <p:cNvSpPr/>
            <p:nvPr/>
          </p:nvSpPr>
          <p:spPr>
            <a:xfrm>
              <a:off x="2409449" y="6143853"/>
              <a:ext cx="31351" cy="134240"/>
            </a:xfrm>
            <a:custGeom>
              <a:avLst/>
              <a:gdLst/>
              <a:ahLst/>
              <a:cxnLst/>
              <a:rect l="l" t="t" r="r" b="b"/>
              <a:pathLst>
                <a:path w="472" h="2021" extrusionOk="0">
                  <a:moveTo>
                    <a:pt x="67" y="1"/>
                  </a:moveTo>
                  <a:lnTo>
                    <a:pt x="34" y="35"/>
                  </a:lnTo>
                  <a:lnTo>
                    <a:pt x="0" y="270"/>
                  </a:lnTo>
                  <a:lnTo>
                    <a:pt x="34" y="506"/>
                  </a:lnTo>
                  <a:lnTo>
                    <a:pt x="101" y="944"/>
                  </a:lnTo>
                  <a:lnTo>
                    <a:pt x="202" y="1482"/>
                  </a:lnTo>
                  <a:lnTo>
                    <a:pt x="269" y="1718"/>
                  </a:lnTo>
                  <a:lnTo>
                    <a:pt x="337" y="1987"/>
                  </a:lnTo>
                  <a:lnTo>
                    <a:pt x="370" y="2021"/>
                  </a:lnTo>
                  <a:lnTo>
                    <a:pt x="438" y="2021"/>
                  </a:lnTo>
                  <a:lnTo>
                    <a:pt x="472" y="1987"/>
                  </a:lnTo>
                  <a:lnTo>
                    <a:pt x="472" y="1954"/>
                  </a:lnTo>
                  <a:lnTo>
                    <a:pt x="438" y="1684"/>
                  </a:lnTo>
                  <a:lnTo>
                    <a:pt x="404" y="1415"/>
                  </a:lnTo>
                  <a:lnTo>
                    <a:pt x="269" y="910"/>
                  </a:lnTo>
                  <a:lnTo>
                    <a:pt x="202" y="472"/>
                  </a:lnTo>
                  <a:lnTo>
                    <a:pt x="168" y="270"/>
                  </a:lnTo>
                  <a:lnTo>
                    <a:pt x="101"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64" name="Google Shape;764;p18"/>
            <p:cNvSpPr/>
            <p:nvPr/>
          </p:nvSpPr>
          <p:spPr>
            <a:xfrm>
              <a:off x="2518980" y="6011938"/>
              <a:ext cx="42577" cy="62703"/>
            </a:xfrm>
            <a:custGeom>
              <a:avLst/>
              <a:gdLst/>
              <a:ahLst/>
              <a:cxnLst/>
              <a:rect l="l" t="t" r="r" b="b"/>
              <a:pathLst>
                <a:path w="641" h="944" extrusionOk="0">
                  <a:moveTo>
                    <a:pt x="439" y="0"/>
                  </a:moveTo>
                  <a:lnTo>
                    <a:pt x="304" y="34"/>
                  </a:lnTo>
                  <a:lnTo>
                    <a:pt x="169" y="68"/>
                  </a:lnTo>
                  <a:lnTo>
                    <a:pt x="136" y="101"/>
                  </a:lnTo>
                  <a:lnTo>
                    <a:pt x="102" y="101"/>
                  </a:lnTo>
                  <a:lnTo>
                    <a:pt x="35" y="135"/>
                  </a:lnTo>
                  <a:lnTo>
                    <a:pt x="1" y="169"/>
                  </a:lnTo>
                  <a:lnTo>
                    <a:pt x="35" y="202"/>
                  </a:lnTo>
                  <a:lnTo>
                    <a:pt x="35" y="236"/>
                  </a:lnTo>
                  <a:lnTo>
                    <a:pt x="68" y="236"/>
                  </a:lnTo>
                  <a:lnTo>
                    <a:pt x="136" y="573"/>
                  </a:lnTo>
                  <a:lnTo>
                    <a:pt x="237" y="876"/>
                  </a:lnTo>
                  <a:lnTo>
                    <a:pt x="270" y="943"/>
                  </a:lnTo>
                  <a:lnTo>
                    <a:pt x="338" y="943"/>
                  </a:lnTo>
                  <a:lnTo>
                    <a:pt x="371" y="910"/>
                  </a:lnTo>
                  <a:lnTo>
                    <a:pt x="405" y="842"/>
                  </a:lnTo>
                  <a:lnTo>
                    <a:pt x="304" y="539"/>
                  </a:lnTo>
                  <a:lnTo>
                    <a:pt x="405" y="539"/>
                  </a:lnTo>
                  <a:lnTo>
                    <a:pt x="472" y="505"/>
                  </a:lnTo>
                  <a:lnTo>
                    <a:pt x="540" y="472"/>
                  </a:lnTo>
                  <a:lnTo>
                    <a:pt x="573" y="438"/>
                  </a:lnTo>
                  <a:lnTo>
                    <a:pt x="573" y="404"/>
                  </a:lnTo>
                  <a:lnTo>
                    <a:pt x="540" y="371"/>
                  </a:lnTo>
                  <a:lnTo>
                    <a:pt x="472" y="371"/>
                  </a:lnTo>
                  <a:lnTo>
                    <a:pt x="338" y="404"/>
                  </a:lnTo>
                  <a:lnTo>
                    <a:pt x="304" y="438"/>
                  </a:lnTo>
                  <a:lnTo>
                    <a:pt x="237" y="236"/>
                  </a:lnTo>
                  <a:lnTo>
                    <a:pt x="338" y="236"/>
                  </a:lnTo>
                  <a:lnTo>
                    <a:pt x="472" y="169"/>
                  </a:lnTo>
                  <a:lnTo>
                    <a:pt x="540" y="169"/>
                  </a:lnTo>
                  <a:lnTo>
                    <a:pt x="607" y="101"/>
                  </a:lnTo>
                  <a:lnTo>
                    <a:pt x="641" y="68"/>
                  </a:lnTo>
                  <a:lnTo>
                    <a:pt x="607"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65" name="Google Shape;765;p18"/>
            <p:cNvSpPr/>
            <p:nvPr/>
          </p:nvSpPr>
          <p:spPr>
            <a:xfrm>
              <a:off x="2458602" y="5953819"/>
              <a:ext cx="156624" cy="156558"/>
            </a:xfrm>
            <a:custGeom>
              <a:avLst/>
              <a:gdLst/>
              <a:ahLst/>
              <a:cxnLst/>
              <a:rect l="l" t="t" r="r" b="b"/>
              <a:pathLst>
                <a:path w="2358" h="2357" extrusionOk="0">
                  <a:moveTo>
                    <a:pt x="1987" y="0"/>
                  </a:moveTo>
                  <a:lnTo>
                    <a:pt x="1954" y="34"/>
                  </a:lnTo>
                  <a:lnTo>
                    <a:pt x="1954" y="135"/>
                  </a:lnTo>
                  <a:lnTo>
                    <a:pt x="1651" y="135"/>
                  </a:lnTo>
                  <a:lnTo>
                    <a:pt x="1348" y="168"/>
                  </a:lnTo>
                  <a:lnTo>
                    <a:pt x="742" y="269"/>
                  </a:lnTo>
                  <a:lnTo>
                    <a:pt x="405" y="303"/>
                  </a:lnTo>
                  <a:lnTo>
                    <a:pt x="203" y="337"/>
                  </a:lnTo>
                  <a:lnTo>
                    <a:pt x="136" y="370"/>
                  </a:lnTo>
                  <a:lnTo>
                    <a:pt x="102" y="438"/>
                  </a:lnTo>
                  <a:lnTo>
                    <a:pt x="68" y="438"/>
                  </a:lnTo>
                  <a:lnTo>
                    <a:pt x="68" y="404"/>
                  </a:lnTo>
                  <a:lnTo>
                    <a:pt x="35" y="438"/>
                  </a:lnTo>
                  <a:lnTo>
                    <a:pt x="1" y="640"/>
                  </a:lnTo>
                  <a:lnTo>
                    <a:pt x="35" y="842"/>
                  </a:lnTo>
                  <a:lnTo>
                    <a:pt x="136" y="1279"/>
                  </a:lnTo>
                  <a:lnTo>
                    <a:pt x="270" y="2290"/>
                  </a:lnTo>
                  <a:lnTo>
                    <a:pt x="304" y="2357"/>
                  </a:lnTo>
                  <a:lnTo>
                    <a:pt x="405" y="2357"/>
                  </a:lnTo>
                  <a:lnTo>
                    <a:pt x="439" y="2323"/>
                  </a:lnTo>
                  <a:lnTo>
                    <a:pt x="674" y="2323"/>
                  </a:lnTo>
                  <a:lnTo>
                    <a:pt x="944" y="2290"/>
                  </a:lnTo>
                  <a:lnTo>
                    <a:pt x="1415" y="2189"/>
                  </a:lnTo>
                  <a:lnTo>
                    <a:pt x="1819" y="2155"/>
                  </a:lnTo>
                  <a:lnTo>
                    <a:pt x="2055" y="2088"/>
                  </a:lnTo>
                  <a:lnTo>
                    <a:pt x="2122" y="2054"/>
                  </a:lnTo>
                  <a:lnTo>
                    <a:pt x="2189" y="1987"/>
                  </a:lnTo>
                  <a:lnTo>
                    <a:pt x="2189" y="1953"/>
                  </a:lnTo>
                  <a:lnTo>
                    <a:pt x="2088" y="1919"/>
                  </a:lnTo>
                  <a:lnTo>
                    <a:pt x="1987" y="1886"/>
                  </a:lnTo>
                  <a:lnTo>
                    <a:pt x="1718" y="1886"/>
                  </a:lnTo>
                  <a:lnTo>
                    <a:pt x="1247" y="1987"/>
                  </a:lnTo>
                  <a:lnTo>
                    <a:pt x="843" y="2054"/>
                  </a:lnTo>
                  <a:lnTo>
                    <a:pt x="641" y="2088"/>
                  </a:lnTo>
                  <a:lnTo>
                    <a:pt x="439" y="2121"/>
                  </a:lnTo>
                  <a:lnTo>
                    <a:pt x="270" y="1111"/>
                  </a:lnTo>
                  <a:lnTo>
                    <a:pt x="237" y="842"/>
                  </a:lnTo>
                  <a:lnTo>
                    <a:pt x="136" y="572"/>
                  </a:lnTo>
                  <a:lnTo>
                    <a:pt x="203" y="572"/>
                  </a:lnTo>
                  <a:lnTo>
                    <a:pt x="237" y="539"/>
                  </a:lnTo>
                  <a:lnTo>
                    <a:pt x="237" y="505"/>
                  </a:lnTo>
                  <a:lnTo>
                    <a:pt x="1179" y="370"/>
                  </a:lnTo>
                  <a:lnTo>
                    <a:pt x="1550" y="303"/>
                  </a:lnTo>
                  <a:lnTo>
                    <a:pt x="1954" y="202"/>
                  </a:lnTo>
                  <a:lnTo>
                    <a:pt x="2021" y="572"/>
                  </a:lnTo>
                  <a:lnTo>
                    <a:pt x="2055" y="943"/>
                  </a:lnTo>
                  <a:lnTo>
                    <a:pt x="2122" y="1448"/>
                  </a:lnTo>
                  <a:lnTo>
                    <a:pt x="2156" y="1717"/>
                  </a:lnTo>
                  <a:lnTo>
                    <a:pt x="2189" y="1953"/>
                  </a:lnTo>
                  <a:lnTo>
                    <a:pt x="2223" y="2020"/>
                  </a:lnTo>
                  <a:lnTo>
                    <a:pt x="2324" y="2020"/>
                  </a:lnTo>
                  <a:lnTo>
                    <a:pt x="2324" y="1953"/>
                  </a:lnTo>
                  <a:lnTo>
                    <a:pt x="2358" y="1717"/>
                  </a:lnTo>
                  <a:lnTo>
                    <a:pt x="2324" y="1448"/>
                  </a:lnTo>
                  <a:lnTo>
                    <a:pt x="2257" y="909"/>
                  </a:lnTo>
                  <a:lnTo>
                    <a:pt x="2189" y="471"/>
                  </a:lnTo>
                  <a:lnTo>
                    <a:pt x="2122" y="236"/>
                  </a:lnTo>
                  <a:lnTo>
                    <a:pt x="2055"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66" name="Google Shape;766;p18"/>
            <p:cNvSpPr/>
            <p:nvPr/>
          </p:nvSpPr>
          <p:spPr>
            <a:xfrm>
              <a:off x="3051224" y="6025356"/>
              <a:ext cx="156624" cy="154366"/>
            </a:xfrm>
            <a:custGeom>
              <a:avLst/>
              <a:gdLst/>
              <a:ahLst/>
              <a:cxnLst/>
              <a:rect l="l" t="t" r="r" b="b"/>
              <a:pathLst>
                <a:path w="2358" h="2324" extrusionOk="0">
                  <a:moveTo>
                    <a:pt x="1954" y="303"/>
                  </a:moveTo>
                  <a:lnTo>
                    <a:pt x="1987" y="640"/>
                  </a:lnTo>
                  <a:lnTo>
                    <a:pt x="2055" y="943"/>
                  </a:lnTo>
                  <a:lnTo>
                    <a:pt x="2088" y="1381"/>
                  </a:lnTo>
                  <a:lnTo>
                    <a:pt x="2122" y="1617"/>
                  </a:lnTo>
                  <a:lnTo>
                    <a:pt x="2189" y="1819"/>
                  </a:lnTo>
                  <a:lnTo>
                    <a:pt x="1280" y="1920"/>
                  </a:lnTo>
                  <a:lnTo>
                    <a:pt x="843" y="2021"/>
                  </a:lnTo>
                  <a:lnTo>
                    <a:pt x="405" y="2155"/>
                  </a:lnTo>
                  <a:lnTo>
                    <a:pt x="338" y="1718"/>
                  </a:lnTo>
                  <a:lnTo>
                    <a:pt x="270" y="1280"/>
                  </a:lnTo>
                  <a:lnTo>
                    <a:pt x="237" y="809"/>
                  </a:lnTo>
                  <a:lnTo>
                    <a:pt x="203" y="573"/>
                  </a:lnTo>
                  <a:lnTo>
                    <a:pt x="102" y="371"/>
                  </a:lnTo>
                  <a:lnTo>
                    <a:pt x="102" y="371"/>
                  </a:lnTo>
                  <a:lnTo>
                    <a:pt x="304" y="438"/>
                  </a:lnTo>
                  <a:lnTo>
                    <a:pt x="472" y="438"/>
                  </a:lnTo>
                  <a:lnTo>
                    <a:pt x="843" y="371"/>
                  </a:lnTo>
                  <a:lnTo>
                    <a:pt x="1415" y="337"/>
                  </a:lnTo>
                  <a:lnTo>
                    <a:pt x="1954" y="303"/>
                  </a:lnTo>
                  <a:close/>
                  <a:moveTo>
                    <a:pt x="2021" y="0"/>
                  </a:moveTo>
                  <a:lnTo>
                    <a:pt x="1987" y="34"/>
                  </a:lnTo>
                  <a:lnTo>
                    <a:pt x="1954" y="68"/>
                  </a:lnTo>
                  <a:lnTo>
                    <a:pt x="1954" y="135"/>
                  </a:lnTo>
                  <a:lnTo>
                    <a:pt x="1449" y="135"/>
                  </a:lnTo>
                  <a:lnTo>
                    <a:pt x="944" y="169"/>
                  </a:lnTo>
                  <a:lnTo>
                    <a:pt x="506" y="202"/>
                  </a:lnTo>
                  <a:lnTo>
                    <a:pt x="304" y="270"/>
                  </a:lnTo>
                  <a:lnTo>
                    <a:pt x="203" y="303"/>
                  </a:lnTo>
                  <a:lnTo>
                    <a:pt x="102" y="371"/>
                  </a:lnTo>
                  <a:lnTo>
                    <a:pt x="68" y="371"/>
                  </a:lnTo>
                  <a:lnTo>
                    <a:pt x="35" y="506"/>
                  </a:lnTo>
                  <a:lnTo>
                    <a:pt x="1" y="674"/>
                  </a:lnTo>
                  <a:lnTo>
                    <a:pt x="35" y="977"/>
                  </a:lnTo>
                  <a:lnTo>
                    <a:pt x="102" y="1617"/>
                  </a:lnTo>
                  <a:lnTo>
                    <a:pt x="136" y="1785"/>
                  </a:lnTo>
                  <a:lnTo>
                    <a:pt x="169" y="2021"/>
                  </a:lnTo>
                  <a:lnTo>
                    <a:pt x="203" y="2122"/>
                  </a:lnTo>
                  <a:lnTo>
                    <a:pt x="237" y="2189"/>
                  </a:lnTo>
                  <a:lnTo>
                    <a:pt x="304" y="2256"/>
                  </a:lnTo>
                  <a:lnTo>
                    <a:pt x="371" y="2324"/>
                  </a:lnTo>
                  <a:lnTo>
                    <a:pt x="439" y="2290"/>
                  </a:lnTo>
                  <a:lnTo>
                    <a:pt x="439" y="2256"/>
                  </a:lnTo>
                  <a:lnTo>
                    <a:pt x="876" y="2256"/>
                  </a:lnTo>
                  <a:lnTo>
                    <a:pt x="1314" y="2189"/>
                  </a:lnTo>
                  <a:lnTo>
                    <a:pt x="2223" y="2021"/>
                  </a:lnTo>
                  <a:lnTo>
                    <a:pt x="2257" y="1987"/>
                  </a:lnTo>
                  <a:lnTo>
                    <a:pt x="2324" y="2021"/>
                  </a:lnTo>
                  <a:lnTo>
                    <a:pt x="2358" y="1953"/>
                  </a:lnTo>
                  <a:lnTo>
                    <a:pt x="2358" y="1751"/>
                  </a:lnTo>
                  <a:lnTo>
                    <a:pt x="2324" y="1516"/>
                  </a:lnTo>
                  <a:lnTo>
                    <a:pt x="2223" y="1078"/>
                  </a:lnTo>
                  <a:lnTo>
                    <a:pt x="2156" y="539"/>
                  </a:lnTo>
                  <a:lnTo>
                    <a:pt x="2122" y="303"/>
                  </a:lnTo>
                  <a:lnTo>
                    <a:pt x="2055" y="34"/>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67" name="Google Shape;767;p18"/>
            <p:cNvSpPr/>
            <p:nvPr/>
          </p:nvSpPr>
          <p:spPr>
            <a:xfrm>
              <a:off x="3368790" y="5982845"/>
              <a:ext cx="158883" cy="145465"/>
            </a:xfrm>
            <a:custGeom>
              <a:avLst/>
              <a:gdLst/>
              <a:ahLst/>
              <a:cxnLst/>
              <a:rect l="l" t="t" r="r" b="b"/>
              <a:pathLst>
                <a:path w="2392" h="2190" extrusionOk="0">
                  <a:moveTo>
                    <a:pt x="1684" y="1"/>
                  </a:moveTo>
                  <a:lnTo>
                    <a:pt x="1347" y="68"/>
                  </a:lnTo>
                  <a:lnTo>
                    <a:pt x="741" y="169"/>
                  </a:lnTo>
                  <a:lnTo>
                    <a:pt x="438" y="203"/>
                  </a:lnTo>
                  <a:lnTo>
                    <a:pt x="135" y="304"/>
                  </a:lnTo>
                  <a:lnTo>
                    <a:pt x="135" y="203"/>
                  </a:lnTo>
                  <a:lnTo>
                    <a:pt x="68" y="203"/>
                  </a:lnTo>
                  <a:lnTo>
                    <a:pt x="34" y="236"/>
                  </a:lnTo>
                  <a:lnTo>
                    <a:pt x="1" y="438"/>
                  </a:lnTo>
                  <a:lnTo>
                    <a:pt x="34" y="674"/>
                  </a:lnTo>
                  <a:lnTo>
                    <a:pt x="68" y="1146"/>
                  </a:lnTo>
                  <a:lnTo>
                    <a:pt x="169" y="1651"/>
                  </a:lnTo>
                  <a:lnTo>
                    <a:pt x="236" y="1920"/>
                  </a:lnTo>
                  <a:lnTo>
                    <a:pt x="304" y="2156"/>
                  </a:lnTo>
                  <a:lnTo>
                    <a:pt x="337" y="2189"/>
                  </a:lnTo>
                  <a:lnTo>
                    <a:pt x="438" y="2189"/>
                  </a:lnTo>
                  <a:lnTo>
                    <a:pt x="438" y="2122"/>
                  </a:lnTo>
                  <a:lnTo>
                    <a:pt x="405" y="1853"/>
                  </a:lnTo>
                  <a:lnTo>
                    <a:pt x="371" y="1617"/>
                  </a:lnTo>
                  <a:lnTo>
                    <a:pt x="270" y="1112"/>
                  </a:lnTo>
                  <a:lnTo>
                    <a:pt x="236" y="741"/>
                  </a:lnTo>
                  <a:lnTo>
                    <a:pt x="169" y="371"/>
                  </a:lnTo>
                  <a:lnTo>
                    <a:pt x="573" y="371"/>
                  </a:lnTo>
                  <a:lnTo>
                    <a:pt x="977" y="304"/>
                  </a:lnTo>
                  <a:lnTo>
                    <a:pt x="1886" y="169"/>
                  </a:lnTo>
                  <a:lnTo>
                    <a:pt x="1920" y="169"/>
                  </a:lnTo>
                  <a:lnTo>
                    <a:pt x="1953" y="203"/>
                  </a:lnTo>
                  <a:lnTo>
                    <a:pt x="1987" y="203"/>
                  </a:lnTo>
                  <a:lnTo>
                    <a:pt x="2021" y="472"/>
                  </a:lnTo>
                  <a:lnTo>
                    <a:pt x="2054" y="741"/>
                  </a:lnTo>
                  <a:lnTo>
                    <a:pt x="2189" y="1752"/>
                  </a:lnTo>
                  <a:lnTo>
                    <a:pt x="1987" y="1752"/>
                  </a:lnTo>
                  <a:lnTo>
                    <a:pt x="1785" y="1785"/>
                  </a:lnTo>
                  <a:lnTo>
                    <a:pt x="1381" y="1886"/>
                  </a:lnTo>
                  <a:lnTo>
                    <a:pt x="876" y="1920"/>
                  </a:lnTo>
                  <a:lnTo>
                    <a:pt x="640" y="1987"/>
                  </a:lnTo>
                  <a:lnTo>
                    <a:pt x="539" y="2055"/>
                  </a:lnTo>
                  <a:lnTo>
                    <a:pt x="472" y="2122"/>
                  </a:lnTo>
                  <a:lnTo>
                    <a:pt x="539" y="2189"/>
                  </a:lnTo>
                  <a:lnTo>
                    <a:pt x="842" y="2189"/>
                  </a:lnTo>
                  <a:lnTo>
                    <a:pt x="1280" y="2122"/>
                  </a:lnTo>
                  <a:lnTo>
                    <a:pt x="1751" y="2055"/>
                  </a:lnTo>
                  <a:lnTo>
                    <a:pt x="1987" y="2021"/>
                  </a:lnTo>
                  <a:lnTo>
                    <a:pt x="2223" y="1954"/>
                  </a:lnTo>
                  <a:lnTo>
                    <a:pt x="2256" y="1987"/>
                  </a:lnTo>
                  <a:lnTo>
                    <a:pt x="2324" y="1954"/>
                  </a:lnTo>
                  <a:lnTo>
                    <a:pt x="2358" y="1920"/>
                  </a:lnTo>
                  <a:lnTo>
                    <a:pt x="2391" y="1886"/>
                  </a:lnTo>
                  <a:lnTo>
                    <a:pt x="2223" y="876"/>
                  </a:lnTo>
                  <a:lnTo>
                    <a:pt x="2189" y="438"/>
                  </a:lnTo>
                  <a:lnTo>
                    <a:pt x="2155" y="203"/>
                  </a:lnTo>
                  <a:lnTo>
                    <a:pt x="2054" y="1"/>
                  </a:lnTo>
                  <a:lnTo>
                    <a:pt x="2021" y="68"/>
                  </a:lnTo>
                  <a:lnTo>
                    <a:pt x="2021"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68" name="Google Shape;768;p18"/>
            <p:cNvSpPr/>
            <p:nvPr/>
          </p:nvSpPr>
          <p:spPr>
            <a:xfrm>
              <a:off x="2729207" y="6072316"/>
              <a:ext cx="152174" cy="167783"/>
            </a:xfrm>
            <a:custGeom>
              <a:avLst/>
              <a:gdLst/>
              <a:ahLst/>
              <a:cxnLst/>
              <a:rect l="l" t="t" r="r" b="b"/>
              <a:pathLst>
                <a:path w="2291" h="2526" extrusionOk="0">
                  <a:moveTo>
                    <a:pt x="1953" y="169"/>
                  </a:moveTo>
                  <a:lnTo>
                    <a:pt x="1953" y="640"/>
                  </a:lnTo>
                  <a:lnTo>
                    <a:pt x="1987" y="1112"/>
                  </a:lnTo>
                  <a:lnTo>
                    <a:pt x="2054" y="1583"/>
                  </a:lnTo>
                  <a:lnTo>
                    <a:pt x="2155" y="2021"/>
                  </a:lnTo>
                  <a:lnTo>
                    <a:pt x="1751" y="2054"/>
                  </a:lnTo>
                  <a:lnTo>
                    <a:pt x="1347" y="2122"/>
                  </a:lnTo>
                  <a:lnTo>
                    <a:pt x="910" y="2155"/>
                  </a:lnTo>
                  <a:lnTo>
                    <a:pt x="506" y="2223"/>
                  </a:lnTo>
                  <a:lnTo>
                    <a:pt x="304" y="1314"/>
                  </a:lnTo>
                  <a:lnTo>
                    <a:pt x="135" y="405"/>
                  </a:lnTo>
                  <a:lnTo>
                    <a:pt x="607" y="405"/>
                  </a:lnTo>
                  <a:lnTo>
                    <a:pt x="1044" y="337"/>
                  </a:lnTo>
                  <a:lnTo>
                    <a:pt x="1953" y="169"/>
                  </a:lnTo>
                  <a:close/>
                  <a:moveTo>
                    <a:pt x="1953" y="1"/>
                  </a:moveTo>
                  <a:lnTo>
                    <a:pt x="1011" y="135"/>
                  </a:lnTo>
                  <a:lnTo>
                    <a:pt x="573" y="203"/>
                  </a:lnTo>
                  <a:lnTo>
                    <a:pt x="102" y="270"/>
                  </a:lnTo>
                  <a:lnTo>
                    <a:pt x="68" y="304"/>
                  </a:lnTo>
                  <a:lnTo>
                    <a:pt x="34" y="337"/>
                  </a:lnTo>
                  <a:lnTo>
                    <a:pt x="1" y="371"/>
                  </a:lnTo>
                  <a:lnTo>
                    <a:pt x="1" y="405"/>
                  </a:lnTo>
                  <a:lnTo>
                    <a:pt x="34" y="910"/>
                  </a:lnTo>
                  <a:lnTo>
                    <a:pt x="102" y="1448"/>
                  </a:lnTo>
                  <a:lnTo>
                    <a:pt x="203" y="1953"/>
                  </a:lnTo>
                  <a:lnTo>
                    <a:pt x="371" y="2458"/>
                  </a:lnTo>
                  <a:lnTo>
                    <a:pt x="405" y="2492"/>
                  </a:lnTo>
                  <a:lnTo>
                    <a:pt x="472" y="2526"/>
                  </a:lnTo>
                  <a:lnTo>
                    <a:pt x="539" y="2458"/>
                  </a:lnTo>
                  <a:lnTo>
                    <a:pt x="539" y="2391"/>
                  </a:lnTo>
                  <a:lnTo>
                    <a:pt x="539" y="2357"/>
                  </a:lnTo>
                  <a:lnTo>
                    <a:pt x="1347" y="2357"/>
                  </a:lnTo>
                  <a:lnTo>
                    <a:pt x="1785" y="2290"/>
                  </a:lnTo>
                  <a:lnTo>
                    <a:pt x="2155" y="2155"/>
                  </a:lnTo>
                  <a:lnTo>
                    <a:pt x="2189" y="2122"/>
                  </a:lnTo>
                  <a:lnTo>
                    <a:pt x="2189" y="2054"/>
                  </a:lnTo>
                  <a:lnTo>
                    <a:pt x="2256" y="2054"/>
                  </a:lnTo>
                  <a:lnTo>
                    <a:pt x="2290" y="2021"/>
                  </a:lnTo>
                  <a:lnTo>
                    <a:pt x="2290" y="1987"/>
                  </a:lnTo>
                  <a:lnTo>
                    <a:pt x="2256" y="1516"/>
                  </a:lnTo>
                  <a:lnTo>
                    <a:pt x="2189" y="1044"/>
                  </a:lnTo>
                  <a:lnTo>
                    <a:pt x="2122" y="607"/>
                  </a:lnTo>
                  <a:lnTo>
                    <a:pt x="2021" y="135"/>
                  </a:lnTo>
                  <a:lnTo>
                    <a:pt x="2054" y="102"/>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69" name="Google Shape;769;p18"/>
            <p:cNvSpPr/>
            <p:nvPr/>
          </p:nvSpPr>
          <p:spPr>
            <a:xfrm>
              <a:off x="2782877" y="6125986"/>
              <a:ext cx="42577" cy="51477"/>
            </a:xfrm>
            <a:custGeom>
              <a:avLst/>
              <a:gdLst/>
              <a:ahLst/>
              <a:cxnLst/>
              <a:rect l="l" t="t" r="r" b="b"/>
              <a:pathLst>
                <a:path w="641" h="775" extrusionOk="0">
                  <a:moveTo>
                    <a:pt x="438" y="135"/>
                  </a:moveTo>
                  <a:lnTo>
                    <a:pt x="438" y="169"/>
                  </a:lnTo>
                  <a:lnTo>
                    <a:pt x="405" y="270"/>
                  </a:lnTo>
                  <a:lnTo>
                    <a:pt x="304" y="304"/>
                  </a:lnTo>
                  <a:lnTo>
                    <a:pt x="203" y="337"/>
                  </a:lnTo>
                  <a:lnTo>
                    <a:pt x="135" y="169"/>
                  </a:lnTo>
                  <a:lnTo>
                    <a:pt x="405" y="135"/>
                  </a:lnTo>
                  <a:close/>
                  <a:moveTo>
                    <a:pt x="405" y="405"/>
                  </a:moveTo>
                  <a:lnTo>
                    <a:pt x="472" y="438"/>
                  </a:lnTo>
                  <a:lnTo>
                    <a:pt x="472" y="472"/>
                  </a:lnTo>
                  <a:lnTo>
                    <a:pt x="438" y="539"/>
                  </a:lnTo>
                  <a:lnTo>
                    <a:pt x="405" y="607"/>
                  </a:lnTo>
                  <a:lnTo>
                    <a:pt x="270" y="607"/>
                  </a:lnTo>
                  <a:lnTo>
                    <a:pt x="236" y="472"/>
                  </a:lnTo>
                  <a:lnTo>
                    <a:pt x="270" y="472"/>
                  </a:lnTo>
                  <a:lnTo>
                    <a:pt x="405" y="438"/>
                  </a:lnTo>
                  <a:lnTo>
                    <a:pt x="405" y="405"/>
                  </a:lnTo>
                  <a:close/>
                  <a:moveTo>
                    <a:pt x="337" y="1"/>
                  </a:moveTo>
                  <a:lnTo>
                    <a:pt x="169" y="68"/>
                  </a:lnTo>
                  <a:lnTo>
                    <a:pt x="34" y="169"/>
                  </a:lnTo>
                  <a:lnTo>
                    <a:pt x="34" y="203"/>
                  </a:lnTo>
                  <a:lnTo>
                    <a:pt x="102" y="472"/>
                  </a:lnTo>
                  <a:lnTo>
                    <a:pt x="102" y="607"/>
                  </a:lnTo>
                  <a:lnTo>
                    <a:pt x="34" y="607"/>
                  </a:lnTo>
                  <a:lnTo>
                    <a:pt x="1" y="674"/>
                  </a:lnTo>
                  <a:lnTo>
                    <a:pt x="34" y="741"/>
                  </a:lnTo>
                  <a:lnTo>
                    <a:pt x="68" y="775"/>
                  </a:lnTo>
                  <a:lnTo>
                    <a:pt x="438" y="775"/>
                  </a:lnTo>
                  <a:lnTo>
                    <a:pt x="506" y="708"/>
                  </a:lnTo>
                  <a:lnTo>
                    <a:pt x="573" y="674"/>
                  </a:lnTo>
                  <a:lnTo>
                    <a:pt x="607" y="607"/>
                  </a:lnTo>
                  <a:lnTo>
                    <a:pt x="640" y="506"/>
                  </a:lnTo>
                  <a:lnTo>
                    <a:pt x="640" y="405"/>
                  </a:lnTo>
                  <a:lnTo>
                    <a:pt x="539" y="304"/>
                  </a:lnTo>
                  <a:lnTo>
                    <a:pt x="573" y="203"/>
                  </a:lnTo>
                  <a:lnTo>
                    <a:pt x="573" y="102"/>
                  </a:lnTo>
                  <a:lnTo>
                    <a:pt x="539"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70" name="Google Shape;770;p18"/>
            <p:cNvSpPr/>
            <p:nvPr/>
          </p:nvSpPr>
          <p:spPr>
            <a:xfrm>
              <a:off x="3418009" y="5499821"/>
              <a:ext cx="154366" cy="145399"/>
            </a:xfrm>
            <a:custGeom>
              <a:avLst/>
              <a:gdLst/>
              <a:ahLst/>
              <a:cxnLst/>
              <a:rect l="l" t="t" r="r" b="b"/>
              <a:pathLst>
                <a:path w="2324" h="2189" extrusionOk="0">
                  <a:moveTo>
                    <a:pt x="1920" y="169"/>
                  </a:moveTo>
                  <a:lnTo>
                    <a:pt x="1953" y="539"/>
                  </a:lnTo>
                  <a:lnTo>
                    <a:pt x="2021" y="910"/>
                  </a:lnTo>
                  <a:lnTo>
                    <a:pt x="2088" y="1381"/>
                  </a:lnTo>
                  <a:lnTo>
                    <a:pt x="2155" y="1819"/>
                  </a:lnTo>
                  <a:lnTo>
                    <a:pt x="1785" y="1819"/>
                  </a:lnTo>
                  <a:lnTo>
                    <a:pt x="1414" y="1886"/>
                  </a:lnTo>
                  <a:lnTo>
                    <a:pt x="943" y="1953"/>
                  </a:lnTo>
                  <a:lnTo>
                    <a:pt x="707" y="1987"/>
                  </a:lnTo>
                  <a:lnTo>
                    <a:pt x="505" y="2088"/>
                  </a:lnTo>
                  <a:lnTo>
                    <a:pt x="404" y="1617"/>
                  </a:lnTo>
                  <a:lnTo>
                    <a:pt x="270" y="1145"/>
                  </a:lnTo>
                  <a:lnTo>
                    <a:pt x="202" y="775"/>
                  </a:lnTo>
                  <a:lnTo>
                    <a:pt x="135" y="405"/>
                  </a:lnTo>
                  <a:lnTo>
                    <a:pt x="1010" y="304"/>
                  </a:lnTo>
                  <a:lnTo>
                    <a:pt x="1920" y="169"/>
                  </a:lnTo>
                  <a:close/>
                  <a:moveTo>
                    <a:pt x="1886" y="0"/>
                  </a:moveTo>
                  <a:lnTo>
                    <a:pt x="977" y="101"/>
                  </a:lnTo>
                  <a:lnTo>
                    <a:pt x="101" y="270"/>
                  </a:lnTo>
                  <a:lnTo>
                    <a:pt x="34" y="304"/>
                  </a:lnTo>
                  <a:lnTo>
                    <a:pt x="34" y="371"/>
                  </a:lnTo>
                  <a:lnTo>
                    <a:pt x="0" y="573"/>
                  </a:lnTo>
                  <a:lnTo>
                    <a:pt x="34" y="775"/>
                  </a:lnTo>
                  <a:lnTo>
                    <a:pt x="101" y="1179"/>
                  </a:lnTo>
                  <a:lnTo>
                    <a:pt x="202" y="1684"/>
                  </a:lnTo>
                  <a:lnTo>
                    <a:pt x="270" y="1920"/>
                  </a:lnTo>
                  <a:lnTo>
                    <a:pt x="371" y="2155"/>
                  </a:lnTo>
                  <a:lnTo>
                    <a:pt x="404" y="2189"/>
                  </a:lnTo>
                  <a:lnTo>
                    <a:pt x="707" y="2189"/>
                  </a:lnTo>
                  <a:lnTo>
                    <a:pt x="909" y="2155"/>
                  </a:lnTo>
                  <a:lnTo>
                    <a:pt x="1313" y="2088"/>
                  </a:lnTo>
                  <a:lnTo>
                    <a:pt x="1751" y="2054"/>
                  </a:lnTo>
                  <a:lnTo>
                    <a:pt x="1987" y="2021"/>
                  </a:lnTo>
                  <a:lnTo>
                    <a:pt x="2189" y="1953"/>
                  </a:lnTo>
                  <a:lnTo>
                    <a:pt x="2223" y="1987"/>
                  </a:lnTo>
                  <a:lnTo>
                    <a:pt x="2256" y="1987"/>
                  </a:lnTo>
                  <a:lnTo>
                    <a:pt x="2290" y="1953"/>
                  </a:lnTo>
                  <a:lnTo>
                    <a:pt x="2324" y="1920"/>
                  </a:lnTo>
                  <a:lnTo>
                    <a:pt x="2324" y="1684"/>
                  </a:lnTo>
                  <a:lnTo>
                    <a:pt x="2290" y="1482"/>
                  </a:lnTo>
                  <a:lnTo>
                    <a:pt x="2223" y="1044"/>
                  </a:lnTo>
                  <a:lnTo>
                    <a:pt x="2155" y="539"/>
                  </a:lnTo>
                  <a:lnTo>
                    <a:pt x="2088" y="270"/>
                  </a:lnTo>
                  <a:lnTo>
                    <a:pt x="2021"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71" name="Google Shape;771;p18"/>
            <p:cNvSpPr/>
            <p:nvPr/>
          </p:nvSpPr>
          <p:spPr>
            <a:xfrm>
              <a:off x="1982286" y="5929176"/>
              <a:ext cx="49285" cy="55994"/>
            </a:xfrm>
            <a:custGeom>
              <a:avLst/>
              <a:gdLst/>
              <a:ahLst/>
              <a:cxnLst/>
              <a:rect l="l" t="t" r="r" b="b"/>
              <a:pathLst>
                <a:path w="742" h="843" extrusionOk="0">
                  <a:moveTo>
                    <a:pt x="371" y="203"/>
                  </a:moveTo>
                  <a:lnTo>
                    <a:pt x="405" y="236"/>
                  </a:lnTo>
                  <a:lnTo>
                    <a:pt x="405" y="304"/>
                  </a:lnTo>
                  <a:lnTo>
                    <a:pt x="405" y="371"/>
                  </a:lnTo>
                  <a:lnTo>
                    <a:pt x="304" y="472"/>
                  </a:lnTo>
                  <a:lnTo>
                    <a:pt x="203" y="506"/>
                  </a:lnTo>
                  <a:lnTo>
                    <a:pt x="203" y="405"/>
                  </a:lnTo>
                  <a:lnTo>
                    <a:pt x="236" y="304"/>
                  </a:lnTo>
                  <a:lnTo>
                    <a:pt x="270" y="236"/>
                  </a:lnTo>
                  <a:lnTo>
                    <a:pt x="304" y="236"/>
                  </a:lnTo>
                  <a:lnTo>
                    <a:pt x="371" y="203"/>
                  </a:lnTo>
                  <a:close/>
                  <a:moveTo>
                    <a:pt x="304" y="1"/>
                  </a:moveTo>
                  <a:lnTo>
                    <a:pt x="236" y="68"/>
                  </a:lnTo>
                  <a:lnTo>
                    <a:pt x="102" y="169"/>
                  </a:lnTo>
                  <a:lnTo>
                    <a:pt x="34" y="337"/>
                  </a:lnTo>
                  <a:lnTo>
                    <a:pt x="1" y="472"/>
                  </a:lnTo>
                  <a:lnTo>
                    <a:pt x="34" y="607"/>
                  </a:lnTo>
                  <a:lnTo>
                    <a:pt x="68" y="674"/>
                  </a:lnTo>
                  <a:lnTo>
                    <a:pt x="135" y="708"/>
                  </a:lnTo>
                  <a:lnTo>
                    <a:pt x="304" y="674"/>
                  </a:lnTo>
                  <a:lnTo>
                    <a:pt x="405" y="640"/>
                  </a:lnTo>
                  <a:lnTo>
                    <a:pt x="438" y="674"/>
                  </a:lnTo>
                  <a:lnTo>
                    <a:pt x="539" y="775"/>
                  </a:lnTo>
                  <a:lnTo>
                    <a:pt x="674" y="842"/>
                  </a:lnTo>
                  <a:lnTo>
                    <a:pt x="741" y="809"/>
                  </a:lnTo>
                  <a:lnTo>
                    <a:pt x="741" y="775"/>
                  </a:lnTo>
                  <a:lnTo>
                    <a:pt x="708" y="741"/>
                  </a:lnTo>
                  <a:lnTo>
                    <a:pt x="607" y="674"/>
                  </a:lnTo>
                  <a:lnTo>
                    <a:pt x="506" y="573"/>
                  </a:lnTo>
                  <a:lnTo>
                    <a:pt x="573" y="405"/>
                  </a:lnTo>
                  <a:lnTo>
                    <a:pt x="607" y="304"/>
                  </a:lnTo>
                  <a:lnTo>
                    <a:pt x="607" y="203"/>
                  </a:lnTo>
                  <a:lnTo>
                    <a:pt x="573" y="135"/>
                  </a:lnTo>
                  <a:lnTo>
                    <a:pt x="539" y="68"/>
                  </a:lnTo>
                  <a:lnTo>
                    <a:pt x="472"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72" name="Google Shape;772;p18"/>
            <p:cNvSpPr/>
            <p:nvPr/>
          </p:nvSpPr>
          <p:spPr>
            <a:xfrm>
              <a:off x="1906233" y="6354081"/>
              <a:ext cx="156624" cy="187909"/>
            </a:xfrm>
            <a:custGeom>
              <a:avLst/>
              <a:gdLst/>
              <a:ahLst/>
              <a:cxnLst/>
              <a:rect l="l" t="t" r="r" b="b"/>
              <a:pathLst>
                <a:path w="2358" h="2829" extrusionOk="0">
                  <a:moveTo>
                    <a:pt x="1954" y="169"/>
                  </a:moveTo>
                  <a:lnTo>
                    <a:pt x="1954" y="674"/>
                  </a:lnTo>
                  <a:lnTo>
                    <a:pt x="2021" y="1280"/>
                  </a:lnTo>
                  <a:lnTo>
                    <a:pt x="2088" y="1852"/>
                  </a:lnTo>
                  <a:lnTo>
                    <a:pt x="2189" y="2324"/>
                  </a:lnTo>
                  <a:lnTo>
                    <a:pt x="2223" y="2357"/>
                  </a:lnTo>
                  <a:lnTo>
                    <a:pt x="2189" y="2357"/>
                  </a:lnTo>
                  <a:lnTo>
                    <a:pt x="1785" y="2391"/>
                  </a:lnTo>
                  <a:lnTo>
                    <a:pt x="1381" y="2458"/>
                  </a:lnTo>
                  <a:lnTo>
                    <a:pt x="977" y="2492"/>
                  </a:lnTo>
                  <a:lnTo>
                    <a:pt x="540" y="2559"/>
                  </a:lnTo>
                  <a:lnTo>
                    <a:pt x="338" y="1482"/>
                  </a:lnTo>
                  <a:lnTo>
                    <a:pt x="136" y="405"/>
                  </a:lnTo>
                  <a:lnTo>
                    <a:pt x="607" y="371"/>
                  </a:lnTo>
                  <a:lnTo>
                    <a:pt x="1045" y="337"/>
                  </a:lnTo>
                  <a:lnTo>
                    <a:pt x="1954" y="169"/>
                  </a:lnTo>
                  <a:close/>
                  <a:moveTo>
                    <a:pt x="1954" y="1"/>
                  </a:moveTo>
                  <a:lnTo>
                    <a:pt x="1011" y="135"/>
                  </a:lnTo>
                  <a:lnTo>
                    <a:pt x="573" y="203"/>
                  </a:lnTo>
                  <a:lnTo>
                    <a:pt x="102" y="270"/>
                  </a:lnTo>
                  <a:lnTo>
                    <a:pt x="68" y="304"/>
                  </a:lnTo>
                  <a:lnTo>
                    <a:pt x="35" y="337"/>
                  </a:lnTo>
                  <a:lnTo>
                    <a:pt x="35" y="371"/>
                  </a:lnTo>
                  <a:lnTo>
                    <a:pt x="1" y="405"/>
                  </a:lnTo>
                  <a:lnTo>
                    <a:pt x="35" y="977"/>
                  </a:lnTo>
                  <a:lnTo>
                    <a:pt x="136" y="1617"/>
                  </a:lnTo>
                  <a:lnTo>
                    <a:pt x="270" y="2223"/>
                  </a:lnTo>
                  <a:lnTo>
                    <a:pt x="405" y="2795"/>
                  </a:lnTo>
                  <a:lnTo>
                    <a:pt x="472" y="2829"/>
                  </a:lnTo>
                  <a:lnTo>
                    <a:pt x="540" y="2829"/>
                  </a:lnTo>
                  <a:lnTo>
                    <a:pt x="573" y="2795"/>
                  </a:lnTo>
                  <a:lnTo>
                    <a:pt x="607" y="2728"/>
                  </a:lnTo>
                  <a:lnTo>
                    <a:pt x="573" y="2660"/>
                  </a:lnTo>
                  <a:lnTo>
                    <a:pt x="977" y="2694"/>
                  </a:lnTo>
                  <a:lnTo>
                    <a:pt x="1415" y="2660"/>
                  </a:lnTo>
                  <a:lnTo>
                    <a:pt x="1853" y="2593"/>
                  </a:lnTo>
                  <a:lnTo>
                    <a:pt x="2223" y="2492"/>
                  </a:lnTo>
                  <a:lnTo>
                    <a:pt x="2257" y="2458"/>
                  </a:lnTo>
                  <a:lnTo>
                    <a:pt x="2257" y="2391"/>
                  </a:lnTo>
                  <a:lnTo>
                    <a:pt x="2324" y="2391"/>
                  </a:lnTo>
                  <a:lnTo>
                    <a:pt x="2358" y="2357"/>
                  </a:lnTo>
                  <a:lnTo>
                    <a:pt x="2358" y="2324"/>
                  </a:lnTo>
                  <a:lnTo>
                    <a:pt x="2324" y="1785"/>
                  </a:lnTo>
                  <a:lnTo>
                    <a:pt x="2223" y="1213"/>
                  </a:lnTo>
                  <a:lnTo>
                    <a:pt x="2122" y="640"/>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73" name="Google Shape;773;p18"/>
            <p:cNvSpPr/>
            <p:nvPr/>
          </p:nvSpPr>
          <p:spPr>
            <a:xfrm>
              <a:off x="1977836" y="6029806"/>
              <a:ext cx="158816" cy="149916"/>
            </a:xfrm>
            <a:custGeom>
              <a:avLst/>
              <a:gdLst/>
              <a:ahLst/>
              <a:cxnLst/>
              <a:rect l="l" t="t" r="r" b="b"/>
              <a:pathLst>
                <a:path w="2391" h="2257" extrusionOk="0">
                  <a:moveTo>
                    <a:pt x="1751" y="1"/>
                  </a:moveTo>
                  <a:lnTo>
                    <a:pt x="1515" y="34"/>
                  </a:lnTo>
                  <a:lnTo>
                    <a:pt x="1078" y="135"/>
                  </a:lnTo>
                  <a:lnTo>
                    <a:pt x="573" y="236"/>
                  </a:lnTo>
                  <a:lnTo>
                    <a:pt x="101" y="371"/>
                  </a:lnTo>
                  <a:lnTo>
                    <a:pt x="68" y="304"/>
                  </a:lnTo>
                  <a:lnTo>
                    <a:pt x="68" y="270"/>
                  </a:lnTo>
                  <a:lnTo>
                    <a:pt x="34" y="270"/>
                  </a:lnTo>
                  <a:lnTo>
                    <a:pt x="0" y="304"/>
                  </a:lnTo>
                  <a:lnTo>
                    <a:pt x="0" y="573"/>
                  </a:lnTo>
                  <a:lnTo>
                    <a:pt x="34" y="843"/>
                  </a:lnTo>
                  <a:lnTo>
                    <a:pt x="135" y="1348"/>
                  </a:lnTo>
                  <a:lnTo>
                    <a:pt x="169" y="1819"/>
                  </a:lnTo>
                  <a:lnTo>
                    <a:pt x="202" y="2021"/>
                  </a:lnTo>
                  <a:lnTo>
                    <a:pt x="270" y="2257"/>
                  </a:lnTo>
                  <a:lnTo>
                    <a:pt x="337" y="2257"/>
                  </a:lnTo>
                  <a:lnTo>
                    <a:pt x="371" y="2223"/>
                  </a:lnTo>
                  <a:lnTo>
                    <a:pt x="438" y="2257"/>
                  </a:lnTo>
                  <a:lnTo>
                    <a:pt x="1313" y="2156"/>
                  </a:lnTo>
                  <a:lnTo>
                    <a:pt x="1751" y="2088"/>
                  </a:lnTo>
                  <a:lnTo>
                    <a:pt x="2189" y="1954"/>
                  </a:lnTo>
                  <a:lnTo>
                    <a:pt x="2222" y="1987"/>
                  </a:lnTo>
                  <a:lnTo>
                    <a:pt x="2256" y="1987"/>
                  </a:lnTo>
                  <a:lnTo>
                    <a:pt x="2323" y="1920"/>
                  </a:lnTo>
                  <a:lnTo>
                    <a:pt x="2357" y="1853"/>
                  </a:lnTo>
                  <a:lnTo>
                    <a:pt x="2391" y="1752"/>
                  </a:lnTo>
                  <a:lnTo>
                    <a:pt x="2391" y="1651"/>
                  </a:lnTo>
                  <a:lnTo>
                    <a:pt x="2357" y="1449"/>
                  </a:lnTo>
                  <a:lnTo>
                    <a:pt x="2290" y="1247"/>
                  </a:lnTo>
                  <a:lnTo>
                    <a:pt x="2222" y="641"/>
                  </a:lnTo>
                  <a:lnTo>
                    <a:pt x="2121" y="304"/>
                  </a:lnTo>
                  <a:lnTo>
                    <a:pt x="2054" y="169"/>
                  </a:lnTo>
                  <a:lnTo>
                    <a:pt x="1987" y="68"/>
                  </a:lnTo>
                  <a:lnTo>
                    <a:pt x="1953" y="68"/>
                  </a:lnTo>
                  <a:lnTo>
                    <a:pt x="1919" y="304"/>
                  </a:lnTo>
                  <a:lnTo>
                    <a:pt x="1953" y="506"/>
                  </a:lnTo>
                  <a:lnTo>
                    <a:pt x="2054" y="977"/>
                  </a:lnTo>
                  <a:lnTo>
                    <a:pt x="2121" y="1415"/>
                  </a:lnTo>
                  <a:lnTo>
                    <a:pt x="2189" y="1853"/>
                  </a:lnTo>
                  <a:lnTo>
                    <a:pt x="1751" y="1853"/>
                  </a:lnTo>
                  <a:lnTo>
                    <a:pt x="1280" y="1886"/>
                  </a:lnTo>
                  <a:lnTo>
                    <a:pt x="404" y="2055"/>
                  </a:lnTo>
                  <a:lnTo>
                    <a:pt x="371" y="2055"/>
                  </a:lnTo>
                  <a:lnTo>
                    <a:pt x="371" y="1853"/>
                  </a:lnTo>
                  <a:lnTo>
                    <a:pt x="337" y="1617"/>
                  </a:lnTo>
                  <a:lnTo>
                    <a:pt x="270" y="1179"/>
                  </a:lnTo>
                  <a:lnTo>
                    <a:pt x="236" y="876"/>
                  </a:lnTo>
                  <a:lnTo>
                    <a:pt x="169" y="540"/>
                  </a:lnTo>
                  <a:lnTo>
                    <a:pt x="707" y="405"/>
                  </a:lnTo>
                  <a:lnTo>
                    <a:pt x="1246" y="304"/>
                  </a:lnTo>
                  <a:lnTo>
                    <a:pt x="1616" y="236"/>
                  </a:lnTo>
                  <a:lnTo>
                    <a:pt x="1785" y="169"/>
                  </a:lnTo>
                  <a:lnTo>
                    <a:pt x="1953" y="68"/>
                  </a:lnTo>
                  <a:lnTo>
                    <a:pt x="1852" y="34"/>
                  </a:lnTo>
                  <a:lnTo>
                    <a:pt x="175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74" name="Google Shape;774;p18"/>
            <p:cNvSpPr/>
            <p:nvPr/>
          </p:nvSpPr>
          <p:spPr>
            <a:xfrm>
              <a:off x="1926359" y="5875506"/>
              <a:ext cx="152174" cy="167783"/>
            </a:xfrm>
            <a:custGeom>
              <a:avLst/>
              <a:gdLst/>
              <a:ahLst/>
              <a:cxnLst/>
              <a:rect l="l" t="t" r="r" b="b"/>
              <a:pathLst>
                <a:path w="2291" h="2526" extrusionOk="0">
                  <a:moveTo>
                    <a:pt x="1954" y="169"/>
                  </a:moveTo>
                  <a:lnTo>
                    <a:pt x="1954" y="640"/>
                  </a:lnTo>
                  <a:lnTo>
                    <a:pt x="1987" y="1112"/>
                  </a:lnTo>
                  <a:lnTo>
                    <a:pt x="2055" y="1583"/>
                  </a:lnTo>
                  <a:lnTo>
                    <a:pt x="2156" y="2021"/>
                  </a:lnTo>
                  <a:lnTo>
                    <a:pt x="1752" y="2054"/>
                  </a:lnTo>
                  <a:lnTo>
                    <a:pt x="1348" y="2122"/>
                  </a:lnTo>
                  <a:lnTo>
                    <a:pt x="944" y="2189"/>
                  </a:lnTo>
                  <a:lnTo>
                    <a:pt x="506" y="2223"/>
                  </a:lnTo>
                  <a:lnTo>
                    <a:pt x="304" y="1314"/>
                  </a:lnTo>
                  <a:lnTo>
                    <a:pt x="136" y="405"/>
                  </a:lnTo>
                  <a:lnTo>
                    <a:pt x="607" y="405"/>
                  </a:lnTo>
                  <a:lnTo>
                    <a:pt x="1045" y="337"/>
                  </a:lnTo>
                  <a:lnTo>
                    <a:pt x="1954" y="169"/>
                  </a:lnTo>
                  <a:close/>
                  <a:moveTo>
                    <a:pt x="1954" y="1"/>
                  </a:moveTo>
                  <a:lnTo>
                    <a:pt x="1045" y="135"/>
                  </a:lnTo>
                  <a:lnTo>
                    <a:pt x="573" y="203"/>
                  </a:lnTo>
                  <a:lnTo>
                    <a:pt x="102" y="270"/>
                  </a:lnTo>
                  <a:lnTo>
                    <a:pt x="68" y="304"/>
                  </a:lnTo>
                  <a:lnTo>
                    <a:pt x="68" y="337"/>
                  </a:lnTo>
                  <a:lnTo>
                    <a:pt x="35" y="371"/>
                  </a:lnTo>
                  <a:lnTo>
                    <a:pt x="1" y="405"/>
                  </a:lnTo>
                  <a:lnTo>
                    <a:pt x="35" y="943"/>
                  </a:lnTo>
                  <a:lnTo>
                    <a:pt x="102" y="1448"/>
                  </a:lnTo>
                  <a:lnTo>
                    <a:pt x="237" y="1953"/>
                  </a:lnTo>
                  <a:lnTo>
                    <a:pt x="371" y="2458"/>
                  </a:lnTo>
                  <a:lnTo>
                    <a:pt x="405" y="2526"/>
                  </a:lnTo>
                  <a:lnTo>
                    <a:pt x="472" y="2526"/>
                  </a:lnTo>
                  <a:lnTo>
                    <a:pt x="540" y="2492"/>
                  </a:lnTo>
                  <a:lnTo>
                    <a:pt x="540" y="2425"/>
                  </a:lnTo>
                  <a:lnTo>
                    <a:pt x="540" y="2357"/>
                  </a:lnTo>
                  <a:lnTo>
                    <a:pt x="1381" y="2357"/>
                  </a:lnTo>
                  <a:lnTo>
                    <a:pt x="1785" y="2290"/>
                  </a:lnTo>
                  <a:lnTo>
                    <a:pt x="2156" y="2155"/>
                  </a:lnTo>
                  <a:lnTo>
                    <a:pt x="2223" y="2122"/>
                  </a:lnTo>
                  <a:lnTo>
                    <a:pt x="2189" y="2054"/>
                  </a:lnTo>
                  <a:lnTo>
                    <a:pt x="2257" y="2054"/>
                  </a:lnTo>
                  <a:lnTo>
                    <a:pt x="2290" y="2021"/>
                  </a:lnTo>
                  <a:lnTo>
                    <a:pt x="2290" y="1987"/>
                  </a:lnTo>
                  <a:lnTo>
                    <a:pt x="2257" y="1516"/>
                  </a:lnTo>
                  <a:lnTo>
                    <a:pt x="2223" y="1078"/>
                  </a:lnTo>
                  <a:lnTo>
                    <a:pt x="2122" y="607"/>
                  </a:lnTo>
                  <a:lnTo>
                    <a:pt x="2021" y="135"/>
                  </a:lnTo>
                  <a:lnTo>
                    <a:pt x="2055" y="102"/>
                  </a:lnTo>
                  <a:lnTo>
                    <a:pt x="2055"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75" name="Google Shape;775;p18"/>
            <p:cNvSpPr/>
            <p:nvPr/>
          </p:nvSpPr>
          <p:spPr>
            <a:xfrm>
              <a:off x="2946143" y="5571358"/>
              <a:ext cx="147657" cy="147657"/>
            </a:xfrm>
            <a:custGeom>
              <a:avLst/>
              <a:gdLst/>
              <a:ahLst/>
              <a:cxnLst/>
              <a:rect l="l" t="t" r="r" b="b"/>
              <a:pathLst>
                <a:path w="2223" h="2223" extrusionOk="0">
                  <a:moveTo>
                    <a:pt x="1852" y="1"/>
                  </a:moveTo>
                  <a:lnTo>
                    <a:pt x="1314" y="68"/>
                  </a:lnTo>
                  <a:lnTo>
                    <a:pt x="809" y="136"/>
                  </a:lnTo>
                  <a:lnTo>
                    <a:pt x="404" y="169"/>
                  </a:lnTo>
                  <a:lnTo>
                    <a:pt x="202" y="203"/>
                  </a:lnTo>
                  <a:lnTo>
                    <a:pt x="0" y="304"/>
                  </a:lnTo>
                  <a:lnTo>
                    <a:pt x="169" y="371"/>
                  </a:lnTo>
                  <a:lnTo>
                    <a:pt x="337" y="405"/>
                  </a:lnTo>
                  <a:lnTo>
                    <a:pt x="708" y="371"/>
                  </a:lnTo>
                  <a:lnTo>
                    <a:pt x="1246" y="304"/>
                  </a:lnTo>
                  <a:lnTo>
                    <a:pt x="1785" y="203"/>
                  </a:lnTo>
                  <a:lnTo>
                    <a:pt x="1785" y="371"/>
                  </a:lnTo>
                  <a:lnTo>
                    <a:pt x="1785" y="573"/>
                  </a:lnTo>
                  <a:lnTo>
                    <a:pt x="1886" y="944"/>
                  </a:lnTo>
                  <a:lnTo>
                    <a:pt x="1920" y="1381"/>
                  </a:lnTo>
                  <a:lnTo>
                    <a:pt x="1953" y="1617"/>
                  </a:lnTo>
                  <a:lnTo>
                    <a:pt x="2021" y="1819"/>
                  </a:lnTo>
                  <a:lnTo>
                    <a:pt x="1044" y="1954"/>
                  </a:lnTo>
                  <a:lnTo>
                    <a:pt x="674" y="1987"/>
                  </a:lnTo>
                  <a:lnTo>
                    <a:pt x="539" y="2055"/>
                  </a:lnTo>
                  <a:lnTo>
                    <a:pt x="404" y="2156"/>
                  </a:lnTo>
                  <a:lnTo>
                    <a:pt x="539" y="2223"/>
                  </a:lnTo>
                  <a:lnTo>
                    <a:pt x="708" y="2223"/>
                  </a:lnTo>
                  <a:lnTo>
                    <a:pt x="1078" y="2156"/>
                  </a:lnTo>
                  <a:lnTo>
                    <a:pt x="2155" y="2021"/>
                  </a:lnTo>
                  <a:lnTo>
                    <a:pt x="2189" y="1987"/>
                  </a:lnTo>
                  <a:lnTo>
                    <a:pt x="2223" y="1954"/>
                  </a:lnTo>
                  <a:lnTo>
                    <a:pt x="2223" y="1886"/>
                  </a:lnTo>
                  <a:lnTo>
                    <a:pt x="2189" y="1853"/>
                  </a:lnTo>
                  <a:lnTo>
                    <a:pt x="2189" y="1617"/>
                  </a:lnTo>
                  <a:lnTo>
                    <a:pt x="2155" y="1381"/>
                  </a:lnTo>
                  <a:lnTo>
                    <a:pt x="2054" y="910"/>
                  </a:lnTo>
                  <a:lnTo>
                    <a:pt x="2021" y="506"/>
                  </a:lnTo>
                  <a:lnTo>
                    <a:pt x="1987" y="338"/>
                  </a:lnTo>
                  <a:lnTo>
                    <a:pt x="1920" y="169"/>
                  </a:lnTo>
                  <a:lnTo>
                    <a:pt x="1920" y="102"/>
                  </a:lnTo>
                  <a:lnTo>
                    <a:pt x="1920" y="68"/>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76" name="Google Shape;776;p18"/>
            <p:cNvSpPr/>
            <p:nvPr/>
          </p:nvSpPr>
          <p:spPr>
            <a:xfrm>
              <a:off x="1745224" y="6383174"/>
              <a:ext cx="161075" cy="170042"/>
            </a:xfrm>
            <a:custGeom>
              <a:avLst/>
              <a:gdLst/>
              <a:ahLst/>
              <a:cxnLst/>
              <a:rect l="l" t="t" r="r" b="b"/>
              <a:pathLst>
                <a:path w="2425" h="2560" extrusionOk="0">
                  <a:moveTo>
                    <a:pt x="1886" y="0"/>
                  </a:moveTo>
                  <a:lnTo>
                    <a:pt x="1684" y="34"/>
                  </a:lnTo>
                  <a:lnTo>
                    <a:pt x="1347" y="101"/>
                  </a:lnTo>
                  <a:lnTo>
                    <a:pt x="741" y="169"/>
                  </a:lnTo>
                  <a:lnTo>
                    <a:pt x="438" y="202"/>
                  </a:lnTo>
                  <a:lnTo>
                    <a:pt x="135" y="303"/>
                  </a:lnTo>
                  <a:lnTo>
                    <a:pt x="135" y="236"/>
                  </a:lnTo>
                  <a:lnTo>
                    <a:pt x="102" y="202"/>
                  </a:lnTo>
                  <a:lnTo>
                    <a:pt x="68" y="202"/>
                  </a:lnTo>
                  <a:lnTo>
                    <a:pt x="34" y="236"/>
                  </a:lnTo>
                  <a:lnTo>
                    <a:pt x="1" y="472"/>
                  </a:lnTo>
                  <a:lnTo>
                    <a:pt x="34" y="707"/>
                  </a:lnTo>
                  <a:lnTo>
                    <a:pt x="68" y="1145"/>
                  </a:lnTo>
                  <a:lnTo>
                    <a:pt x="169" y="1852"/>
                  </a:lnTo>
                  <a:lnTo>
                    <a:pt x="270" y="2222"/>
                  </a:lnTo>
                  <a:lnTo>
                    <a:pt x="371" y="2492"/>
                  </a:lnTo>
                  <a:lnTo>
                    <a:pt x="405" y="2559"/>
                  </a:lnTo>
                  <a:lnTo>
                    <a:pt x="438" y="2559"/>
                  </a:lnTo>
                  <a:lnTo>
                    <a:pt x="506" y="2525"/>
                  </a:lnTo>
                  <a:lnTo>
                    <a:pt x="506" y="2458"/>
                  </a:lnTo>
                  <a:lnTo>
                    <a:pt x="405" y="1785"/>
                  </a:lnTo>
                  <a:lnTo>
                    <a:pt x="270" y="1111"/>
                  </a:lnTo>
                  <a:lnTo>
                    <a:pt x="236" y="741"/>
                  </a:lnTo>
                  <a:lnTo>
                    <a:pt x="169" y="371"/>
                  </a:lnTo>
                  <a:lnTo>
                    <a:pt x="573" y="371"/>
                  </a:lnTo>
                  <a:lnTo>
                    <a:pt x="977" y="303"/>
                  </a:lnTo>
                  <a:lnTo>
                    <a:pt x="1886" y="169"/>
                  </a:lnTo>
                  <a:lnTo>
                    <a:pt x="1920" y="202"/>
                  </a:lnTo>
                  <a:lnTo>
                    <a:pt x="1987" y="202"/>
                  </a:lnTo>
                  <a:lnTo>
                    <a:pt x="2021" y="472"/>
                  </a:lnTo>
                  <a:lnTo>
                    <a:pt x="2054" y="775"/>
                  </a:lnTo>
                  <a:lnTo>
                    <a:pt x="2223" y="2121"/>
                  </a:lnTo>
                  <a:lnTo>
                    <a:pt x="2021" y="2121"/>
                  </a:lnTo>
                  <a:lnTo>
                    <a:pt x="1819" y="2155"/>
                  </a:lnTo>
                  <a:lnTo>
                    <a:pt x="1415" y="2222"/>
                  </a:lnTo>
                  <a:lnTo>
                    <a:pt x="943" y="2256"/>
                  </a:lnTo>
                  <a:lnTo>
                    <a:pt x="674" y="2323"/>
                  </a:lnTo>
                  <a:lnTo>
                    <a:pt x="573" y="2391"/>
                  </a:lnTo>
                  <a:lnTo>
                    <a:pt x="506" y="2458"/>
                  </a:lnTo>
                  <a:lnTo>
                    <a:pt x="607" y="2525"/>
                  </a:lnTo>
                  <a:lnTo>
                    <a:pt x="674" y="2559"/>
                  </a:lnTo>
                  <a:lnTo>
                    <a:pt x="910" y="2525"/>
                  </a:lnTo>
                  <a:lnTo>
                    <a:pt x="1314" y="2458"/>
                  </a:lnTo>
                  <a:lnTo>
                    <a:pt x="1819" y="2391"/>
                  </a:lnTo>
                  <a:lnTo>
                    <a:pt x="2054" y="2357"/>
                  </a:lnTo>
                  <a:lnTo>
                    <a:pt x="2257" y="2290"/>
                  </a:lnTo>
                  <a:lnTo>
                    <a:pt x="2324" y="2323"/>
                  </a:lnTo>
                  <a:lnTo>
                    <a:pt x="2391" y="2323"/>
                  </a:lnTo>
                  <a:lnTo>
                    <a:pt x="2425" y="2290"/>
                  </a:lnTo>
                  <a:lnTo>
                    <a:pt x="2425" y="2222"/>
                  </a:lnTo>
                  <a:lnTo>
                    <a:pt x="2223" y="876"/>
                  </a:lnTo>
                  <a:lnTo>
                    <a:pt x="2189" y="438"/>
                  </a:lnTo>
                  <a:lnTo>
                    <a:pt x="2155" y="236"/>
                  </a:lnTo>
                  <a:lnTo>
                    <a:pt x="2054" y="34"/>
                  </a:lnTo>
                  <a:lnTo>
                    <a:pt x="2021" y="68"/>
                  </a:lnTo>
                  <a:lnTo>
                    <a:pt x="1953"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77" name="Google Shape;777;p18"/>
            <p:cNvSpPr/>
            <p:nvPr/>
          </p:nvSpPr>
          <p:spPr>
            <a:xfrm>
              <a:off x="4267818" y="5524397"/>
              <a:ext cx="590430" cy="979599"/>
            </a:xfrm>
            <a:custGeom>
              <a:avLst/>
              <a:gdLst/>
              <a:ahLst/>
              <a:cxnLst/>
              <a:rect l="l" t="t" r="r" b="b"/>
              <a:pathLst>
                <a:path w="8889" h="14748" extrusionOk="0">
                  <a:moveTo>
                    <a:pt x="4882" y="304"/>
                  </a:moveTo>
                  <a:lnTo>
                    <a:pt x="4815" y="472"/>
                  </a:lnTo>
                  <a:lnTo>
                    <a:pt x="4545" y="371"/>
                  </a:lnTo>
                  <a:lnTo>
                    <a:pt x="4882" y="304"/>
                  </a:lnTo>
                  <a:close/>
                  <a:moveTo>
                    <a:pt x="4781" y="4344"/>
                  </a:moveTo>
                  <a:lnTo>
                    <a:pt x="4815" y="4411"/>
                  </a:lnTo>
                  <a:lnTo>
                    <a:pt x="4747" y="4411"/>
                  </a:lnTo>
                  <a:lnTo>
                    <a:pt x="4545" y="4479"/>
                  </a:lnTo>
                  <a:lnTo>
                    <a:pt x="4545" y="4344"/>
                  </a:lnTo>
                  <a:lnTo>
                    <a:pt x="4613" y="4411"/>
                  </a:lnTo>
                  <a:lnTo>
                    <a:pt x="4747" y="4411"/>
                  </a:lnTo>
                  <a:lnTo>
                    <a:pt x="4781" y="4344"/>
                  </a:lnTo>
                  <a:close/>
                  <a:moveTo>
                    <a:pt x="5556" y="270"/>
                  </a:moveTo>
                  <a:lnTo>
                    <a:pt x="5892" y="304"/>
                  </a:lnTo>
                  <a:lnTo>
                    <a:pt x="6195" y="405"/>
                  </a:lnTo>
                  <a:lnTo>
                    <a:pt x="6498" y="540"/>
                  </a:lnTo>
                  <a:lnTo>
                    <a:pt x="6801" y="742"/>
                  </a:lnTo>
                  <a:lnTo>
                    <a:pt x="7037" y="977"/>
                  </a:lnTo>
                  <a:lnTo>
                    <a:pt x="7273" y="1213"/>
                  </a:lnTo>
                  <a:lnTo>
                    <a:pt x="7508" y="1482"/>
                  </a:lnTo>
                  <a:lnTo>
                    <a:pt x="7677" y="1785"/>
                  </a:lnTo>
                  <a:lnTo>
                    <a:pt x="7946" y="2290"/>
                  </a:lnTo>
                  <a:lnTo>
                    <a:pt x="8148" y="2863"/>
                  </a:lnTo>
                  <a:lnTo>
                    <a:pt x="8316" y="3469"/>
                  </a:lnTo>
                  <a:lnTo>
                    <a:pt x="8451" y="4108"/>
                  </a:lnTo>
                  <a:lnTo>
                    <a:pt x="8518" y="4748"/>
                  </a:lnTo>
                  <a:lnTo>
                    <a:pt x="8586" y="5354"/>
                  </a:lnTo>
                  <a:lnTo>
                    <a:pt x="8653" y="6566"/>
                  </a:lnTo>
                  <a:lnTo>
                    <a:pt x="8653" y="7172"/>
                  </a:lnTo>
                  <a:lnTo>
                    <a:pt x="8653" y="7778"/>
                  </a:lnTo>
                  <a:lnTo>
                    <a:pt x="8653" y="8384"/>
                  </a:lnTo>
                  <a:lnTo>
                    <a:pt x="8586" y="9024"/>
                  </a:lnTo>
                  <a:lnTo>
                    <a:pt x="8518" y="9630"/>
                  </a:lnTo>
                  <a:lnTo>
                    <a:pt x="8417" y="10236"/>
                  </a:lnTo>
                  <a:lnTo>
                    <a:pt x="8283" y="10808"/>
                  </a:lnTo>
                  <a:lnTo>
                    <a:pt x="8114" y="11414"/>
                  </a:lnTo>
                  <a:lnTo>
                    <a:pt x="7946" y="11818"/>
                  </a:lnTo>
                  <a:lnTo>
                    <a:pt x="7946" y="11818"/>
                  </a:lnTo>
                  <a:lnTo>
                    <a:pt x="8081" y="11010"/>
                  </a:lnTo>
                  <a:lnTo>
                    <a:pt x="8182" y="10169"/>
                  </a:lnTo>
                  <a:lnTo>
                    <a:pt x="8249" y="9361"/>
                  </a:lnTo>
                  <a:lnTo>
                    <a:pt x="8283" y="8553"/>
                  </a:lnTo>
                  <a:lnTo>
                    <a:pt x="8316" y="7542"/>
                  </a:lnTo>
                  <a:lnTo>
                    <a:pt x="8316" y="6499"/>
                  </a:lnTo>
                  <a:lnTo>
                    <a:pt x="8283" y="5489"/>
                  </a:lnTo>
                  <a:lnTo>
                    <a:pt x="8182" y="4479"/>
                  </a:lnTo>
                  <a:lnTo>
                    <a:pt x="8013" y="3671"/>
                  </a:lnTo>
                  <a:lnTo>
                    <a:pt x="7912" y="3267"/>
                  </a:lnTo>
                  <a:lnTo>
                    <a:pt x="7778" y="2896"/>
                  </a:lnTo>
                  <a:lnTo>
                    <a:pt x="7643" y="2492"/>
                  </a:lnTo>
                  <a:lnTo>
                    <a:pt x="7475" y="2122"/>
                  </a:lnTo>
                  <a:lnTo>
                    <a:pt x="7239" y="1785"/>
                  </a:lnTo>
                  <a:lnTo>
                    <a:pt x="7003" y="1449"/>
                  </a:lnTo>
                  <a:lnTo>
                    <a:pt x="6835" y="1213"/>
                  </a:lnTo>
                  <a:lnTo>
                    <a:pt x="6633" y="1011"/>
                  </a:lnTo>
                  <a:lnTo>
                    <a:pt x="6397" y="809"/>
                  </a:lnTo>
                  <a:lnTo>
                    <a:pt x="6128" y="641"/>
                  </a:lnTo>
                  <a:lnTo>
                    <a:pt x="5859" y="506"/>
                  </a:lnTo>
                  <a:lnTo>
                    <a:pt x="5589" y="405"/>
                  </a:lnTo>
                  <a:lnTo>
                    <a:pt x="5185" y="405"/>
                  </a:lnTo>
                  <a:lnTo>
                    <a:pt x="5050" y="439"/>
                  </a:lnTo>
                  <a:lnTo>
                    <a:pt x="5050" y="304"/>
                  </a:lnTo>
                  <a:lnTo>
                    <a:pt x="5556" y="270"/>
                  </a:lnTo>
                  <a:close/>
                  <a:moveTo>
                    <a:pt x="5421" y="573"/>
                  </a:moveTo>
                  <a:lnTo>
                    <a:pt x="5623" y="607"/>
                  </a:lnTo>
                  <a:lnTo>
                    <a:pt x="5825" y="674"/>
                  </a:lnTo>
                  <a:lnTo>
                    <a:pt x="5993" y="775"/>
                  </a:lnTo>
                  <a:lnTo>
                    <a:pt x="6162" y="876"/>
                  </a:lnTo>
                  <a:lnTo>
                    <a:pt x="6465" y="1146"/>
                  </a:lnTo>
                  <a:lnTo>
                    <a:pt x="6768" y="1449"/>
                  </a:lnTo>
                  <a:lnTo>
                    <a:pt x="7003" y="1819"/>
                  </a:lnTo>
                  <a:lnTo>
                    <a:pt x="7239" y="2156"/>
                  </a:lnTo>
                  <a:lnTo>
                    <a:pt x="7407" y="2492"/>
                  </a:lnTo>
                  <a:lnTo>
                    <a:pt x="7576" y="2863"/>
                  </a:lnTo>
                  <a:lnTo>
                    <a:pt x="7677" y="3233"/>
                  </a:lnTo>
                  <a:lnTo>
                    <a:pt x="7778" y="3603"/>
                  </a:lnTo>
                  <a:lnTo>
                    <a:pt x="7879" y="3974"/>
                  </a:lnTo>
                  <a:lnTo>
                    <a:pt x="7980" y="4748"/>
                  </a:lnTo>
                  <a:lnTo>
                    <a:pt x="8047" y="5522"/>
                  </a:lnTo>
                  <a:lnTo>
                    <a:pt x="8081" y="6398"/>
                  </a:lnTo>
                  <a:lnTo>
                    <a:pt x="8081" y="7273"/>
                  </a:lnTo>
                  <a:lnTo>
                    <a:pt x="8081" y="8149"/>
                  </a:lnTo>
                  <a:lnTo>
                    <a:pt x="8047" y="9024"/>
                  </a:lnTo>
                  <a:lnTo>
                    <a:pt x="7980" y="9899"/>
                  </a:lnTo>
                  <a:lnTo>
                    <a:pt x="7879" y="10775"/>
                  </a:lnTo>
                  <a:lnTo>
                    <a:pt x="7744" y="11650"/>
                  </a:lnTo>
                  <a:lnTo>
                    <a:pt x="7576" y="12525"/>
                  </a:lnTo>
                  <a:lnTo>
                    <a:pt x="7441" y="12727"/>
                  </a:lnTo>
                  <a:lnTo>
                    <a:pt x="7508" y="12559"/>
                  </a:lnTo>
                  <a:lnTo>
                    <a:pt x="7542" y="12357"/>
                  </a:lnTo>
                  <a:lnTo>
                    <a:pt x="7576" y="12155"/>
                  </a:lnTo>
                  <a:lnTo>
                    <a:pt x="7576" y="11953"/>
                  </a:lnTo>
                  <a:lnTo>
                    <a:pt x="7542" y="11886"/>
                  </a:lnTo>
                  <a:lnTo>
                    <a:pt x="7441" y="11886"/>
                  </a:lnTo>
                  <a:lnTo>
                    <a:pt x="7407" y="11953"/>
                  </a:lnTo>
                  <a:lnTo>
                    <a:pt x="7340" y="12323"/>
                  </a:lnTo>
                  <a:lnTo>
                    <a:pt x="7239" y="12626"/>
                  </a:lnTo>
                  <a:lnTo>
                    <a:pt x="7071" y="12896"/>
                  </a:lnTo>
                  <a:lnTo>
                    <a:pt x="6902" y="13131"/>
                  </a:lnTo>
                  <a:lnTo>
                    <a:pt x="6667" y="13333"/>
                  </a:lnTo>
                  <a:lnTo>
                    <a:pt x="6431" y="13535"/>
                  </a:lnTo>
                  <a:lnTo>
                    <a:pt x="6162" y="13670"/>
                  </a:lnTo>
                  <a:lnTo>
                    <a:pt x="5859" y="13805"/>
                  </a:lnTo>
                  <a:lnTo>
                    <a:pt x="5556" y="13906"/>
                  </a:lnTo>
                  <a:lnTo>
                    <a:pt x="5253" y="13973"/>
                  </a:lnTo>
                  <a:lnTo>
                    <a:pt x="4579" y="14074"/>
                  </a:lnTo>
                  <a:lnTo>
                    <a:pt x="3939" y="14108"/>
                  </a:lnTo>
                  <a:lnTo>
                    <a:pt x="3300" y="14074"/>
                  </a:lnTo>
                  <a:lnTo>
                    <a:pt x="2896" y="14040"/>
                  </a:lnTo>
                  <a:lnTo>
                    <a:pt x="2492" y="13973"/>
                  </a:lnTo>
                  <a:lnTo>
                    <a:pt x="2155" y="13838"/>
                  </a:lnTo>
                  <a:lnTo>
                    <a:pt x="1852" y="13636"/>
                  </a:lnTo>
                  <a:lnTo>
                    <a:pt x="1616" y="13434"/>
                  </a:lnTo>
                  <a:lnTo>
                    <a:pt x="1381" y="13199"/>
                  </a:lnTo>
                  <a:lnTo>
                    <a:pt x="1179" y="12929"/>
                  </a:lnTo>
                  <a:lnTo>
                    <a:pt x="1010" y="12626"/>
                  </a:lnTo>
                  <a:lnTo>
                    <a:pt x="909" y="12290"/>
                  </a:lnTo>
                  <a:lnTo>
                    <a:pt x="808" y="11953"/>
                  </a:lnTo>
                  <a:lnTo>
                    <a:pt x="707" y="11583"/>
                  </a:lnTo>
                  <a:lnTo>
                    <a:pt x="674" y="11246"/>
                  </a:lnTo>
                  <a:lnTo>
                    <a:pt x="640" y="10876"/>
                  </a:lnTo>
                  <a:lnTo>
                    <a:pt x="640" y="10472"/>
                  </a:lnTo>
                  <a:lnTo>
                    <a:pt x="640" y="9765"/>
                  </a:lnTo>
                  <a:lnTo>
                    <a:pt x="808" y="8418"/>
                  </a:lnTo>
                  <a:lnTo>
                    <a:pt x="1044" y="7071"/>
                  </a:lnTo>
                  <a:lnTo>
                    <a:pt x="1313" y="5758"/>
                  </a:lnTo>
                  <a:lnTo>
                    <a:pt x="1650" y="4445"/>
                  </a:lnTo>
                  <a:lnTo>
                    <a:pt x="1852" y="3839"/>
                  </a:lnTo>
                  <a:lnTo>
                    <a:pt x="2020" y="3267"/>
                  </a:lnTo>
                  <a:lnTo>
                    <a:pt x="2256" y="2694"/>
                  </a:lnTo>
                  <a:lnTo>
                    <a:pt x="2559" y="2156"/>
                  </a:lnTo>
                  <a:lnTo>
                    <a:pt x="2761" y="1853"/>
                  </a:lnTo>
                  <a:lnTo>
                    <a:pt x="2997" y="1583"/>
                  </a:lnTo>
                  <a:lnTo>
                    <a:pt x="3232" y="1381"/>
                  </a:lnTo>
                  <a:lnTo>
                    <a:pt x="3502" y="1213"/>
                  </a:lnTo>
                  <a:lnTo>
                    <a:pt x="3771" y="1078"/>
                  </a:lnTo>
                  <a:lnTo>
                    <a:pt x="4074" y="944"/>
                  </a:lnTo>
                  <a:lnTo>
                    <a:pt x="4747" y="742"/>
                  </a:lnTo>
                  <a:lnTo>
                    <a:pt x="4646" y="1179"/>
                  </a:lnTo>
                  <a:lnTo>
                    <a:pt x="4579" y="1651"/>
                  </a:lnTo>
                  <a:lnTo>
                    <a:pt x="4411" y="1752"/>
                  </a:lnTo>
                  <a:lnTo>
                    <a:pt x="4343" y="1752"/>
                  </a:lnTo>
                  <a:lnTo>
                    <a:pt x="4242" y="1785"/>
                  </a:lnTo>
                  <a:lnTo>
                    <a:pt x="4209" y="1886"/>
                  </a:lnTo>
                  <a:lnTo>
                    <a:pt x="3939" y="3401"/>
                  </a:lnTo>
                  <a:lnTo>
                    <a:pt x="3737" y="4950"/>
                  </a:lnTo>
                  <a:lnTo>
                    <a:pt x="3771" y="5017"/>
                  </a:lnTo>
                  <a:lnTo>
                    <a:pt x="3805" y="5085"/>
                  </a:lnTo>
                  <a:lnTo>
                    <a:pt x="3872" y="5118"/>
                  </a:lnTo>
                  <a:lnTo>
                    <a:pt x="3939" y="5118"/>
                  </a:lnTo>
                  <a:lnTo>
                    <a:pt x="4141" y="5051"/>
                  </a:lnTo>
                  <a:lnTo>
                    <a:pt x="4141" y="5051"/>
                  </a:lnTo>
                  <a:lnTo>
                    <a:pt x="3872" y="6532"/>
                  </a:lnTo>
                  <a:lnTo>
                    <a:pt x="3468" y="6465"/>
                  </a:lnTo>
                  <a:lnTo>
                    <a:pt x="3064" y="6364"/>
                  </a:lnTo>
                  <a:lnTo>
                    <a:pt x="2256" y="6128"/>
                  </a:lnTo>
                  <a:lnTo>
                    <a:pt x="2222" y="6128"/>
                  </a:lnTo>
                  <a:lnTo>
                    <a:pt x="2189" y="6162"/>
                  </a:lnTo>
                  <a:lnTo>
                    <a:pt x="2155" y="6196"/>
                  </a:lnTo>
                  <a:lnTo>
                    <a:pt x="2189" y="6229"/>
                  </a:lnTo>
                  <a:lnTo>
                    <a:pt x="2357" y="6364"/>
                  </a:lnTo>
                  <a:lnTo>
                    <a:pt x="2525" y="6499"/>
                  </a:lnTo>
                  <a:lnTo>
                    <a:pt x="2929" y="6701"/>
                  </a:lnTo>
                  <a:lnTo>
                    <a:pt x="3367" y="6835"/>
                  </a:lnTo>
                  <a:lnTo>
                    <a:pt x="3805" y="6936"/>
                  </a:lnTo>
                  <a:lnTo>
                    <a:pt x="3872" y="7004"/>
                  </a:lnTo>
                  <a:lnTo>
                    <a:pt x="3939" y="7037"/>
                  </a:lnTo>
                  <a:lnTo>
                    <a:pt x="4007" y="7037"/>
                  </a:lnTo>
                  <a:lnTo>
                    <a:pt x="4074" y="6970"/>
                  </a:lnTo>
                  <a:lnTo>
                    <a:pt x="4646" y="6970"/>
                  </a:lnTo>
                  <a:lnTo>
                    <a:pt x="5253" y="6936"/>
                  </a:lnTo>
                  <a:lnTo>
                    <a:pt x="5791" y="6869"/>
                  </a:lnTo>
                  <a:lnTo>
                    <a:pt x="6296" y="6734"/>
                  </a:lnTo>
                  <a:lnTo>
                    <a:pt x="6364" y="6701"/>
                  </a:lnTo>
                  <a:lnTo>
                    <a:pt x="6397" y="6667"/>
                  </a:lnTo>
                  <a:lnTo>
                    <a:pt x="6397" y="6532"/>
                  </a:lnTo>
                  <a:lnTo>
                    <a:pt x="6330" y="6465"/>
                  </a:lnTo>
                  <a:lnTo>
                    <a:pt x="6296" y="6431"/>
                  </a:lnTo>
                  <a:lnTo>
                    <a:pt x="6229" y="6431"/>
                  </a:lnTo>
                  <a:lnTo>
                    <a:pt x="5690" y="6532"/>
                  </a:lnTo>
                  <a:lnTo>
                    <a:pt x="5185" y="6600"/>
                  </a:lnTo>
                  <a:lnTo>
                    <a:pt x="4646" y="6600"/>
                  </a:lnTo>
                  <a:lnTo>
                    <a:pt x="4175" y="6566"/>
                  </a:lnTo>
                  <a:lnTo>
                    <a:pt x="4310" y="5758"/>
                  </a:lnTo>
                  <a:lnTo>
                    <a:pt x="4478" y="4950"/>
                  </a:lnTo>
                  <a:lnTo>
                    <a:pt x="5017" y="4815"/>
                  </a:lnTo>
                  <a:lnTo>
                    <a:pt x="5084" y="4815"/>
                  </a:lnTo>
                  <a:lnTo>
                    <a:pt x="5118" y="4748"/>
                  </a:lnTo>
                  <a:lnTo>
                    <a:pt x="5151" y="4647"/>
                  </a:lnTo>
                  <a:lnTo>
                    <a:pt x="5050" y="3940"/>
                  </a:lnTo>
                  <a:lnTo>
                    <a:pt x="5084" y="3233"/>
                  </a:lnTo>
                  <a:lnTo>
                    <a:pt x="5151" y="2526"/>
                  </a:lnTo>
                  <a:lnTo>
                    <a:pt x="5320" y="1853"/>
                  </a:lnTo>
                  <a:lnTo>
                    <a:pt x="5320" y="1819"/>
                  </a:lnTo>
                  <a:lnTo>
                    <a:pt x="5387" y="1785"/>
                  </a:lnTo>
                  <a:lnTo>
                    <a:pt x="5387" y="1684"/>
                  </a:lnTo>
                  <a:lnTo>
                    <a:pt x="5354" y="1617"/>
                  </a:lnTo>
                  <a:lnTo>
                    <a:pt x="5286" y="1583"/>
                  </a:lnTo>
                  <a:lnTo>
                    <a:pt x="5185" y="1550"/>
                  </a:lnTo>
                  <a:lnTo>
                    <a:pt x="4882" y="1550"/>
                  </a:lnTo>
                  <a:lnTo>
                    <a:pt x="4983" y="775"/>
                  </a:lnTo>
                  <a:lnTo>
                    <a:pt x="5050" y="742"/>
                  </a:lnTo>
                  <a:lnTo>
                    <a:pt x="5050" y="674"/>
                  </a:lnTo>
                  <a:lnTo>
                    <a:pt x="5050" y="641"/>
                  </a:lnTo>
                  <a:lnTo>
                    <a:pt x="5017" y="607"/>
                  </a:lnTo>
                  <a:lnTo>
                    <a:pt x="5219" y="573"/>
                  </a:lnTo>
                  <a:close/>
                  <a:moveTo>
                    <a:pt x="4108" y="506"/>
                  </a:moveTo>
                  <a:lnTo>
                    <a:pt x="4310" y="540"/>
                  </a:lnTo>
                  <a:lnTo>
                    <a:pt x="4512" y="607"/>
                  </a:lnTo>
                  <a:lnTo>
                    <a:pt x="4714" y="674"/>
                  </a:lnTo>
                  <a:lnTo>
                    <a:pt x="4478" y="641"/>
                  </a:lnTo>
                  <a:lnTo>
                    <a:pt x="4209" y="641"/>
                  </a:lnTo>
                  <a:lnTo>
                    <a:pt x="3973" y="708"/>
                  </a:lnTo>
                  <a:lnTo>
                    <a:pt x="3737" y="775"/>
                  </a:lnTo>
                  <a:lnTo>
                    <a:pt x="3502" y="910"/>
                  </a:lnTo>
                  <a:lnTo>
                    <a:pt x="3266" y="1045"/>
                  </a:lnTo>
                  <a:lnTo>
                    <a:pt x="2896" y="1381"/>
                  </a:lnTo>
                  <a:lnTo>
                    <a:pt x="2626" y="1617"/>
                  </a:lnTo>
                  <a:lnTo>
                    <a:pt x="2424" y="1920"/>
                  </a:lnTo>
                  <a:lnTo>
                    <a:pt x="2222" y="2223"/>
                  </a:lnTo>
                  <a:lnTo>
                    <a:pt x="2088" y="2526"/>
                  </a:lnTo>
                  <a:lnTo>
                    <a:pt x="1818" y="3199"/>
                  </a:lnTo>
                  <a:lnTo>
                    <a:pt x="1583" y="3873"/>
                  </a:lnTo>
                  <a:lnTo>
                    <a:pt x="1313" y="4748"/>
                  </a:lnTo>
                  <a:lnTo>
                    <a:pt x="1078" y="5657"/>
                  </a:lnTo>
                  <a:lnTo>
                    <a:pt x="842" y="6600"/>
                  </a:lnTo>
                  <a:lnTo>
                    <a:pt x="674" y="7542"/>
                  </a:lnTo>
                  <a:lnTo>
                    <a:pt x="505" y="8485"/>
                  </a:lnTo>
                  <a:lnTo>
                    <a:pt x="404" y="9428"/>
                  </a:lnTo>
                  <a:lnTo>
                    <a:pt x="371" y="10337"/>
                  </a:lnTo>
                  <a:lnTo>
                    <a:pt x="404" y="11280"/>
                  </a:lnTo>
                  <a:lnTo>
                    <a:pt x="438" y="11583"/>
                  </a:lnTo>
                  <a:lnTo>
                    <a:pt x="472" y="11886"/>
                  </a:lnTo>
                  <a:lnTo>
                    <a:pt x="573" y="12155"/>
                  </a:lnTo>
                  <a:lnTo>
                    <a:pt x="674" y="12458"/>
                  </a:lnTo>
                  <a:lnTo>
                    <a:pt x="775" y="12727"/>
                  </a:lnTo>
                  <a:lnTo>
                    <a:pt x="943" y="12963"/>
                  </a:lnTo>
                  <a:lnTo>
                    <a:pt x="1078" y="13232"/>
                  </a:lnTo>
                  <a:lnTo>
                    <a:pt x="1280" y="13468"/>
                  </a:lnTo>
                  <a:lnTo>
                    <a:pt x="1515" y="13704"/>
                  </a:lnTo>
                  <a:lnTo>
                    <a:pt x="1818" y="13906"/>
                  </a:lnTo>
                  <a:lnTo>
                    <a:pt x="2121" y="14074"/>
                  </a:lnTo>
                  <a:lnTo>
                    <a:pt x="2424" y="14175"/>
                  </a:lnTo>
                  <a:lnTo>
                    <a:pt x="2761" y="14242"/>
                  </a:lnTo>
                  <a:lnTo>
                    <a:pt x="3098" y="14310"/>
                  </a:lnTo>
                  <a:lnTo>
                    <a:pt x="4310" y="14310"/>
                  </a:lnTo>
                  <a:lnTo>
                    <a:pt x="4882" y="14242"/>
                  </a:lnTo>
                  <a:lnTo>
                    <a:pt x="5455" y="14141"/>
                  </a:lnTo>
                  <a:lnTo>
                    <a:pt x="6027" y="13973"/>
                  </a:lnTo>
                  <a:lnTo>
                    <a:pt x="6027" y="13973"/>
                  </a:lnTo>
                  <a:lnTo>
                    <a:pt x="5623" y="14141"/>
                  </a:lnTo>
                  <a:lnTo>
                    <a:pt x="5219" y="14276"/>
                  </a:lnTo>
                  <a:lnTo>
                    <a:pt x="4781" y="14377"/>
                  </a:lnTo>
                  <a:lnTo>
                    <a:pt x="4343" y="14444"/>
                  </a:lnTo>
                  <a:lnTo>
                    <a:pt x="3737" y="14478"/>
                  </a:lnTo>
                  <a:lnTo>
                    <a:pt x="3131" y="14478"/>
                  </a:lnTo>
                  <a:lnTo>
                    <a:pt x="2559" y="14411"/>
                  </a:lnTo>
                  <a:lnTo>
                    <a:pt x="2290" y="14377"/>
                  </a:lnTo>
                  <a:lnTo>
                    <a:pt x="2020" y="14276"/>
                  </a:lnTo>
                  <a:lnTo>
                    <a:pt x="1751" y="14175"/>
                  </a:lnTo>
                  <a:lnTo>
                    <a:pt x="1515" y="14074"/>
                  </a:lnTo>
                  <a:lnTo>
                    <a:pt x="1313" y="13906"/>
                  </a:lnTo>
                  <a:lnTo>
                    <a:pt x="1078" y="13737"/>
                  </a:lnTo>
                  <a:lnTo>
                    <a:pt x="909" y="13535"/>
                  </a:lnTo>
                  <a:lnTo>
                    <a:pt x="741" y="13266"/>
                  </a:lnTo>
                  <a:lnTo>
                    <a:pt x="606" y="12997"/>
                  </a:lnTo>
                  <a:lnTo>
                    <a:pt x="472" y="12694"/>
                  </a:lnTo>
                  <a:lnTo>
                    <a:pt x="371" y="12155"/>
                  </a:lnTo>
                  <a:lnTo>
                    <a:pt x="270" y="11616"/>
                  </a:lnTo>
                  <a:lnTo>
                    <a:pt x="236" y="11044"/>
                  </a:lnTo>
                  <a:lnTo>
                    <a:pt x="270" y="10472"/>
                  </a:lnTo>
                  <a:lnTo>
                    <a:pt x="337" y="9327"/>
                  </a:lnTo>
                  <a:lnTo>
                    <a:pt x="438" y="8216"/>
                  </a:lnTo>
                  <a:lnTo>
                    <a:pt x="606" y="6970"/>
                  </a:lnTo>
                  <a:lnTo>
                    <a:pt x="775" y="5724"/>
                  </a:lnTo>
                  <a:lnTo>
                    <a:pt x="1044" y="4512"/>
                  </a:lnTo>
                  <a:lnTo>
                    <a:pt x="1347" y="3267"/>
                  </a:lnTo>
                  <a:lnTo>
                    <a:pt x="1482" y="2896"/>
                  </a:lnTo>
                  <a:lnTo>
                    <a:pt x="1616" y="2526"/>
                  </a:lnTo>
                  <a:lnTo>
                    <a:pt x="1818" y="2122"/>
                  </a:lnTo>
                  <a:lnTo>
                    <a:pt x="2054" y="1752"/>
                  </a:lnTo>
                  <a:lnTo>
                    <a:pt x="2323" y="1415"/>
                  </a:lnTo>
                  <a:lnTo>
                    <a:pt x="2593" y="1112"/>
                  </a:lnTo>
                  <a:lnTo>
                    <a:pt x="2929" y="876"/>
                  </a:lnTo>
                  <a:lnTo>
                    <a:pt x="3266" y="674"/>
                  </a:lnTo>
                  <a:lnTo>
                    <a:pt x="3906" y="506"/>
                  </a:lnTo>
                  <a:close/>
                  <a:moveTo>
                    <a:pt x="5017" y="1"/>
                  </a:moveTo>
                  <a:lnTo>
                    <a:pt x="5017" y="35"/>
                  </a:lnTo>
                  <a:lnTo>
                    <a:pt x="4512" y="136"/>
                  </a:lnTo>
                  <a:lnTo>
                    <a:pt x="4007" y="237"/>
                  </a:lnTo>
                  <a:lnTo>
                    <a:pt x="3030" y="472"/>
                  </a:lnTo>
                  <a:lnTo>
                    <a:pt x="2963" y="506"/>
                  </a:lnTo>
                  <a:lnTo>
                    <a:pt x="2929" y="573"/>
                  </a:lnTo>
                  <a:lnTo>
                    <a:pt x="2593" y="775"/>
                  </a:lnTo>
                  <a:lnTo>
                    <a:pt x="2290" y="1045"/>
                  </a:lnTo>
                  <a:lnTo>
                    <a:pt x="2020" y="1314"/>
                  </a:lnTo>
                  <a:lnTo>
                    <a:pt x="1785" y="1617"/>
                  </a:lnTo>
                  <a:lnTo>
                    <a:pt x="1616" y="1886"/>
                  </a:lnTo>
                  <a:lnTo>
                    <a:pt x="1482" y="2122"/>
                  </a:lnTo>
                  <a:lnTo>
                    <a:pt x="1246" y="2694"/>
                  </a:lnTo>
                  <a:lnTo>
                    <a:pt x="1078" y="3267"/>
                  </a:lnTo>
                  <a:lnTo>
                    <a:pt x="943" y="3839"/>
                  </a:lnTo>
                  <a:lnTo>
                    <a:pt x="741" y="4647"/>
                  </a:lnTo>
                  <a:lnTo>
                    <a:pt x="573" y="5489"/>
                  </a:lnTo>
                  <a:lnTo>
                    <a:pt x="438" y="6330"/>
                  </a:lnTo>
                  <a:lnTo>
                    <a:pt x="303" y="7172"/>
                  </a:lnTo>
                  <a:lnTo>
                    <a:pt x="135" y="8485"/>
                  </a:lnTo>
                  <a:lnTo>
                    <a:pt x="68" y="9192"/>
                  </a:lnTo>
                  <a:lnTo>
                    <a:pt x="34" y="9866"/>
                  </a:lnTo>
                  <a:lnTo>
                    <a:pt x="0" y="10573"/>
                  </a:lnTo>
                  <a:lnTo>
                    <a:pt x="34" y="11246"/>
                  </a:lnTo>
                  <a:lnTo>
                    <a:pt x="68" y="11919"/>
                  </a:lnTo>
                  <a:lnTo>
                    <a:pt x="202" y="12559"/>
                  </a:lnTo>
                  <a:lnTo>
                    <a:pt x="270" y="12862"/>
                  </a:lnTo>
                  <a:lnTo>
                    <a:pt x="337" y="13098"/>
                  </a:lnTo>
                  <a:lnTo>
                    <a:pt x="472" y="13333"/>
                  </a:lnTo>
                  <a:lnTo>
                    <a:pt x="606" y="13569"/>
                  </a:lnTo>
                  <a:lnTo>
                    <a:pt x="741" y="13737"/>
                  </a:lnTo>
                  <a:lnTo>
                    <a:pt x="909" y="13939"/>
                  </a:lnTo>
                  <a:lnTo>
                    <a:pt x="1078" y="14074"/>
                  </a:lnTo>
                  <a:lnTo>
                    <a:pt x="1280" y="14242"/>
                  </a:lnTo>
                  <a:lnTo>
                    <a:pt x="1482" y="14343"/>
                  </a:lnTo>
                  <a:lnTo>
                    <a:pt x="1684" y="14444"/>
                  </a:lnTo>
                  <a:lnTo>
                    <a:pt x="2155" y="14613"/>
                  </a:lnTo>
                  <a:lnTo>
                    <a:pt x="2660" y="14714"/>
                  </a:lnTo>
                  <a:lnTo>
                    <a:pt x="3199" y="14747"/>
                  </a:lnTo>
                  <a:lnTo>
                    <a:pt x="3805" y="14747"/>
                  </a:lnTo>
                  <a:lnTo>
                    <a:pt x="4411" y="14714"/>
                  </a:lnTo>
                  <a:lnTo>
                    <a:pt x="4983" y="14613"/>
                  </a:lnTo>
                  <a:lnTo>
                    <a:pt x="5522" y="14478"/>
                  </a:lnTo>
                  <a:lnTo>
                    <a:pt x="6061" y="14276"/>
                  </a:lnTo>
                  <a:lnTo>
                    <a:pt x="6296" y="14141"/>
                  </a:lnTo>
                  <a:lnTo>
                    <a:pt x="6566" y="14007"/>
                  </a:lnTo>
                  <a:lnTo>
                    <a:pt x="6768" y="13805"/>
                  </a:lnTo>
                  <a:lnTo>
                    <a:pt x="7003" y="13636"/>
                  </a:lnTo>
                  <a:lnTo>
                    <a:pt x="7205" y="13434"/>
                  </a:lnTo>
                  <a:lnTo>
                    <a:pt x="7407" y="13165"/>
                  </a:lnTo>
                  <a:lnTo>
                    <a:pt x="7576" y="12929"/>
                  </a:lnTo>
                  <a:lnTo>
                    <a:pt x="7710" y="12929"/>
                  </a:lnTo>
                  <a:lnTo>
                    <a:pt x="7744" y="12862"/>
                  </a:lnTo>
                  <a:lnTo>
                    <a:pt x="7811" y="12593"/>
                  </a:lnTo>
                  <a:lnTo>
                    <a:pt x="8081" y="12054"/>
                  </a:lnTo>
                  <a:lnTo>
                    <a:pt x="8283" y="11549"/>
                  </a:lnTo>
                  <a:lnTo>
                    <a:pt x="8451" y="10977"/>
                  </a:lnTo>
                  <a:lnTo>
                    <a:pt x="8586" y="10404"/>
                  </a:lnTo>
                  <a:lnTo>
                    <a:pt x="8687" y="9832"/>
                  </a:lnTo>
                  <a:lnTo>
                    <a:pt x="8788" y="9260"/>
                  </a:lnTo>
                  <a:lnTo>
                    <a:pt x="8855" y="8115"/>
                  </a:lnTo>
                  <a:lnTo>
                    <a:pt x="8889" y="7374"/>
                  </a:lnTo>
                  <a:lnTo>
                    <a:pt x="8889" y="6633"/>
                  </a:lnTo>
                  <a:lnTo>
                    <a:pt x="8889" y="5893"/>
                  </a:lnTo>
                  <a:lnTo>
                    <a:pt x="8821" y="5152"/>
                  </a:lnTo>
                  <a:lnTo>
                    <a:pt x="8720" y="4411"/>
                  </a:lnTo>
                  <a:lnTo>
                    <a:pt x="8586" y="3671"/>
                  </a:lnTo>
                  <a:lnTo>
                    <a:pt x="8417" y="2964"/>
                  </a:lnTo>
                  <a:lnTo>
                    <a:pt x="8182" y="2257"/>
                  </a:lnTo>
                  <a:lnTo>
                    <a:pt x="7980" y="1785"/>
                  </a:lnTo>
                  <a:lnTo>
                    <a:pt x="7710" y="1348"/>
                  </a:lnTo>
                  <a:lnTo>
                    <a:pt x="7374" y="944"/>
                  </a:lnTo>
                  <a:lnTo>
                    <a:pt x="7003" y="607"/>
                  </a:lnTo>
                  <a:lnTo>
                    <a:pt x="6801" y="439"/>
                  </a:lnTo>
                  <a:lnTo>
                    <a:pt x="6599" y="304"/>
                  </a:lnTo>
                  <a:lnTo>
                    <a:pt x="6364" y="203"/>
                  </a:lnTo>
                  <a:lnTo>
                    <a:pt x="6128" y="102"/>
                  </a:lnTo>
                  <a:lnTo>
                    <a:pt x="5892" y="68"/>
                  </a:lnTo>
                  <a:lnTo>
                    <a:pt x="5623" y="1"/>
                  </a:lnTo>
                  <a:lnTo>
                    <a:pt x="5354" y="1"/>
                  </a:lnTo>
                  <a:lnTo>
                    <a:pt x="5118" y="35"/>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78" name="Google Shape;778;p18"/>
            <p:cNvSpPr/>
            <p:nvPr/>
          </p:nvSpPr>
          <p:spPr>
            <a:xfrm>
              <a:off x="2458602" y="5638445"/>
              <a:ext cx="152174" cy="165591"/>
            </a:xfrm>
            <a:custGeom>
              <a:avLst/>
              <a:gdLst/>
              <a:ahLst/>
              <a:cxnLst/>
              <a:rect l="l" t="t" r="r" b="b"/>
              <a:pathLst>
                <a:path w="2291" h="2493" extrusionOk="0">
                  <a:moveTo>
                    <a:pt x="1920" y="169"/>
                  </a:moveTo>
                  <a:lnTo>
                    <a:pt x="1920" y="641"/>
                  </a:lnTo>
                  <a:lnTo>
                    <a:pt x="1954" y="1112"/>
                  </a:lnTo>
                  <a:lnTo>
                    <a:pt x="2021" y="1550"/>
                  </a:lnTo>
                  <a:lnTo>
                    <a:pt x="2122" y="1987"/>
                  </a:lnTo>
                  <a:lnTo>
                    <a:pt x="2156" y="2021"/>
                  </a:lnTo>
                  <a:lnTo>
                    <a:pt x="2122" y="2021"/>
                  </a:lnTo>
                  <a:lnTo>
                    <a:pt x="1718" y="2055"/>
                  </a:lnTo>
                  <a:lnTo>
                    <a:pt x="1314" y="2122"/>
                  </a:lnTo>
                  <a:lnTo>
                    <a:pt x="910" y="2156"/>
                  </a:lnTo>
                  <a:lnTo>
                    <a:pt x="472" y="2223"/>
                  </a:lnTo>
                  <a:lnTo>
                    <a:pt x="304" y="1314"/>
                  </a:lnTo>
                  <a:lnTo>
                    <a:pt x="136" y="405"/>
                  </a:lnTo>
                  <a:lnTo>
                    <a:pt x="573" y="371"/>
                  </a:lnTo>
                  <a:lnTo>
                    <a:pt x="1045" y="338"/>
                  </a:lnTo>
                  <a:lnTo>
                    <a:pt x="1920" y="169"/>
                  </a:lnTo>
                  <a:close/>
                  <a:moveTo>
                    <a:pt x="1920" y="1"/>
                  </a:moveTo>
                  <a:lnTo>
                    <a:pt x="1011" y="136"/>
                  </a:lnTo>
                  <a:lnTo>
                    <a:pt x="540" y="203"/>
                  </a:lnTo>
                  <a:lnTo>
                    <a:pt x="68" y="270"/>
                  </a:lnTo>
                  <a:lnTo>
                    <a:pt x="35" y="304"/>
                  </a:lnTo>
                  <a:lnTo>
                    <a:pt x="35" y="338"/>
                  </a:lnTo>
                  <a:lnTo>
                    <a:pt x="1" y="371"/>
                  </a:lnTo>
                  <a:lnTo>
                    <a:pt x="1" y="405"/>
                  </a:lnTo>
                  <a:lnTo>
                    <a:pt x="1" y="910"/>
                  </a:lnTo>
                  <a:lnTo>
                    <a:pt x="102" y="1449"/>
                  </a:lnTo>
                  <a:lnTo>
                    <a:pt x="203" y="1954"/>
                  </a:lnTo>
                  <a:lnTo>
                    <a:pt x="338" y="2459"/>
                  </a:lnTo>
                  <a:lnTo>
                    <a:pt x="405" y="2492"/>
                  </a:lnTo>
                  <a:lnTo>
                    <a:pt x="472" y="2492"/>
                  </a:lnTo>
                  <a:lnTo>
                    <a:pt x="506" y="2459"/>
                  </a:lnTo>
                  <a:lnTo>
                    <a:pt x="540" y="2391"/>
                  </a:lnTo>
                  <a:lnTo>
                    <a:pt x="506" y="2324"/>
                  </a:lnTo>
                  <a:lnTo>
                    <a:pt x="506" y="2324"/>
                  </a:lnTo>
                  <a:lnTo>
                    <a:pt x="910" y="2358"/>
                  </a:lnTo>
                  <a:lnTo>
                    <a:pt x="1348" y="2358"/>
                  </a:lnTo>
                  <a:lnTo>
                    <a:pt x="1785" y="2290"/>
                  </a:lnTo>
                  <a:lnTo>
                    <a:pt x="2156" y="2156"/>
                  </a:lnTo>
                  <a:lnTo>
                    <a:pt x="2189" y="2122"/>
                  </a:lnTo>
                  <a:lnTo>
                    <a:pt x="2189" y="2055"/>
                  </a:lnTo>
                  <a:lnTo>
                    <a:pt x="2257" y="2055"/>
                  </a:lnTo>
                  <a:lnTo>
                    <a:pt x="2290" y="2021"/>
                  </a:lnTo>
                  <a:lnTo>
                    <a:pt x="2290" y="1987"/>
                  </a:lnTo>
                  <a:lnTo>
                    <a:pt x="2257" y="1516"/>
                  </a:lnTo>
                  <a:lnTo>
                    <a:pt x="2189" y="1045"/>
                  </a:lnTo>
                  <a:lnTo>
                    <a:pt x="2122" y="607"/>
                  </a:lnTo>
                  <a:lnTo>
                    <a:pt x="2021" y="136"/>
                  </a:lnTo>
                  <a:lnTo>
                    <a:pt x="2021" y="102"/>
                  </a:lnTo>
                  <a:lnTo>
                    <a:pt x="2021" y="35"/>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79" name="Google Shape;779;p18"/>
            <p:cNvSpPr/>
            <p:nvPr/>
          </p:nvSpPr>
          <p:spPr>
            <a:xfrm>
              <a:off x="2617418" y="5618318"/>
              <a:ext cx="154366" cy="147657"/>
            </a:xfrm>
            <a:custGeom>
              <a:avLst/>
              <a:gdLst/>
              <a:ahLst/>
              <a:cxnLst/>
              <a:rect l="l" t="t" r="r" b="b"/>
              <a:pathLst>
                <a:path w="2324" h="2223" extrusionOk="0">
                  <a:moveTo>
                    <a:pt x="1919" y="203"/>
                  </a:moveTo>
                  <a:lnTo>
                    <a:pt x="1953" y="573"/>
                  </a:lnTo>
                  <a:lnTo>
                    <a:pt x="2020" y="944"/>
                  </a:lnTo>
                  <a:lnTo>
                    <a:pt x="2088" y="1381"/>
                  </a:lnTo>
                  <a:lnTo>
                    <a:pt x="2155" y="1819"/>
                  </a:lnTo>
                  <a:lnTo>
                    <a:pt x="1953" y="1819"/>
                  </a:lnTo>
                  <a:lnTo>
                    <a:pt x="1785" y="1853"/>
                  </a:lnTo>
                  <a:lnTo>
                    <a:pt x="1414" y="1920"/>
                  </a:lnTo>
                  <a:lnTo>
                    <a:pt x="943" y="1954"/>
                  </a:lnTo>
                  <a:lnTo>
                    <a:pt x="707" y="2021"/>
                  </a:lnTo>
                  <a:lnTo>
                    <a:pt x="472" y="2088"/>
                  </a:lnTo>
                  <a:lnTo>
                    <a:pt x="404" y="1651"/>
                  </a:lnTo>
                  <a:lnTo>
                    <a:pt x="270" y="1179"/>
                  </a:lnTo>
                  <a:lnTo>
                    <a:pt x="202" y="809"/>
                  </a:lnTo>
                  <a:lnTo>
                    <a:pt x="101" y="439"/>
                  </a:lnTo>
                  <a:lnTo>
                    <a:pt x="1010" y="338"/>
                  </a:lnTo>
                  <a:lnTo>
                    <a:pt x="1919" y="203"/>
                  </a:lnTo>
                  <a:close/>
                  <a:moveTo>
                    <a:pt x="1886" y="1"/>
                  </a:moveTo>
                  <a:lnTo>
                    <a:pt x="977" y="136"/>
                  </a:lnTo>
                  <a:lnTo>
                    <a:pt x="68" y="270"/>
                  </a:lnTo>
                  <a:lnTo>
                    <a:pt x="34" y="304"/>
                  </a:lnTo>
                  <a:lnTo>
                    <a:pt x="34" y="371"/>
                  </a:lnTo>
                  <a:lnTo>
                    <a:pt x="0" y="573"/>
                  </a:lnTo>
                  <a:lnTo>
                    <a:pt x="34" y="809"/>
                  </a:lnTo>
                  <a:lnTo>
                    <a:pt x="101" y="1213"/>
                  </a:lnTo>
                  <a:lnTo>
                    <a:pt x="202" y="1718"/>
                  </a:lnTo>
                  <a:lnTo>
                    <a:pt x="270" y="1954"/>
                  </a:lnTo>
                  <a:lnTo>
                    <a:pt x="371" y="2189"/>
                  </a:lnTo>
                  <a:lnTo>
                    <a:pt x="404" y="2223"/>
                  </a:lnTo>
                  <a:lnTo>
                    <a:pt x="674" y="2223"/>
                  </a:lnTo>
                  <a:lnTo>
                    <a:pt x="909" y="2189"/>
                  </a:lnTo>
                  <a:lnTo>
                    <a:pt x="1313" y="2122"/>
                  </a:lnTo>
                  <a:lnTo>
                    <a:pt x="1751" y="2055"/>
                  </a:lnTo>
                  <a:lnTo>
                    <a:pt x="1987" y="2021"/>
                  </a:lnTo>
                  <a:lnTo>
                    <a:pt x="2189" y="1987"/>
                  </a:lnTo>
                  <a:lnTo>
                    <a:pt x="2290" y="1987"/>
                  </a:lnTo>
                  <a:lnTo>
                    <a:pt x="2323" y="1954"/>
                  </a:lnTo>
                  <a:lnTo>
                    <a:pt x="2323" y="1718"/>
                  </a:lnTo>
                  <a:lnTo>
                    <a:pt x="2290" y="1482"/>
                  </a:lnTo>
                  <a:lnTo>
                    <a:pt x="2222" y="1045"/>
                  </a:lnTo>
                  <a:lnTo>
                    <a:pt x="2155" y="540"/>
                  </a:lnTo>
                  <a:lnTo>
                    <a:pt x="2088" y="304"/>
                  </a:lnTo>
                  <a:lnTo>
                    <a:pt x="1987" y="35"/>
                  </a:lnTo>
                  <a:lnTo>
                    <a:pt x="1953"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80" name="Google Shape;780;p18"/>
            <p:cNvSpPr/>
            <p:nvPr/>
          </p:nvSpPr>
          <p:spPr>
            <a:xfrm>
              <a:off x="2143294" y="5913567"/>
              <a:ext cx="51544" cy="42510"/>
            </a:xfrm>
            <a:custGeom>
              <a:avLst/>
              <a:gdLst/>
              <a:ahLst/>
              <a:cxnLst/>
              <a:rect l="l" t="t" r="r" b="b"/>
              <a:pathLst>
                <a:path w="776" h="640" extrusionOk="0">
                  <a:moveTo>
                    <a:pt x="674" y="0"/>
                  </a:moveTo>
                  <a:lnTo>
                    <a:pt x="573" y="202"/>
                  </a:lnTo>
                  <a:lnTo>
                    <a:pt x="539" y="438"/>
                  </a:lnTo>
                  <a:lnTo>
                    <a:pt x="438" y="337"/>
                  </a:lnTo>
                  <a:lnTo>
                    <a:pt x="405" y="269"/>
                  </a:lnTo>
                  <a:lnTo>
                    <a:pt x="438" y="168"/>
                  </a:lnTo>
                  <a:lnTo>
                    <a:pt x="438" y="135"/>
                  </a:lnTo>
                  <a:lnTo>
                    <a:pt x="405" y="67"/>
                  </a:lnTo>
                  <a:lnTo>
                    <a:pt x="337" y="67"/>
                  </a:lnTo>
                  <a:lnTo>
                    <a:pt x="304" y="135"/>
                  </a:lnTo>
                  <a:lnTo>
                    <a:pt x="169" y="404"/>
                  </a:lnTo>
                  <a:lnTo>
                    <a:pt x="135" y="370"/>
                  </a:lnTo>
                  <a:lnTo>
                    <a:pt x="102" y="269"/>
                  </a:lnTo>
                  <a:lnTo>
                    <a:pt x="102" y="236"/>
                  </a:lnTo>
                  <a:lnTo>
                    <a:pt x="68" y="202"/>
                  </a:lnTo>
                  <a:lnTo>
                    <a:pt x="34" y="202"/>
                  </a:lnTo>
                  <a:lnTo>
                    <a:pt x="1" y="269"/>
                  </a:lnTo>
                  <a:lnTo>
                    <a:pt x="1" y="303"/>
                  </a:lnTo>
                  <a:lnTo>
                    <a:pt x="1" y="404"/>
                  </a:lnTo>
                  <a:lnTo>
                    <a:pt x="102" y="606"/>
                  </a:lnTo>
                  <a:lnTo>
                    <a:pt x="135" y="640"/>
                  </a:lnTo>
                  <a:lnTo>
                    <a:pt x="203" y="640"/>
                  </a:lnTo>
                  <a:lnTo>
                    <a:pt x="236" y="606"/>
                  </a:lnTo>
                  <a:lnTo>
                    <a:pt x="337" y="404"/>
                  </a:lnTo>
                  <a:lnTo>
                    <a:pt x="371" y="438"/>
                  </a:lnTo>
                  <a:lnTo>
                    <a:pt x="472" y="539"/>
                  </a:lnTo>
                  <a:lnTo>
                    <a:pt x="573" y="606"/>
                  </a:lnTo>
                  <a:lnTo>
                    <a:pt x="640" y="606"/>
                  </a:lnTo>
                  <a:lnTo>
                    <a:pt x="674" y="539"/>
                  </a:lnTo>
                  <a:lnTo>
                    <a:pt x="708" y="303"/>
                  </a:lnTo>
                  <a:lnTo>
                    <a:pt x="775" y="67"/>
                  </a:lnTo>
                  <a:lnTo>
                    <a:pt x="775" y="34"/>
                  </a:lnTo>
                  <a:lnTo>
                    <a:pt x="74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81" name="Google Shape;781;p18"/>
            <p:cNvSpPr/>
            <p:nvPr/>
          </p:nvSpPr>
          <p:spPr>
            <a:xfrm>
              <a:off x="2780685" y="5591484"/>
              <a:ext cx="154366" cy="152174"/>
            </a:xfrm>
            <a:custGeom>
              <a:avLst/>
              <a:gdLst/>
              <a:ahLst/>
              <a:cxnLst/>
              <a:rect l="l" t="t" r="r" b="b"/>
              <a:pathLst>
                <a:path w="2324" h="2291" extrusionOk="0">
                  <a:moveTo>
                    <a:pt x="1986" y="1"/>
                  </a:moveTo>
                  <a:lnTo>
                    <a:pt x="1953" y="35"/>
                  </a:lnTo>
                  <a:lnTo>
                    <a:pt x="1953" y="136"/>
                  </a:lnTo>
                  <a:lnTo>
                    <a:pt x="1448" y="136"/>
                  </a:lnTo>
                  <a:lnTo>
                    <a:pt x="943" y="169"/>
                  </a:lnTo>
                  <a:lnTo>
                    <a:pt x="505" y="203"/>
                  </a:lnTo>
                  <a:lnTo>
                    <a:pt x="269" y="270"/>
                  </a:lnTo>
                  <a:lnTo>
                    <a:pt x="168" y="304"/>
                  </a:lnTo>
                  <a:lnTo>
                    <a:pt x="101" y="371"/>
                  </a:lnTo>
                  <a:lnTo>
                    <a:pt x="269" y="439"/>
                  </a:lnTo>
                  <a:lnTo>
                    <a:pt x="471" y="439"/>
                  </a:lnTo>
                  <a:lnTo>
                    <a:pt x="842" y="371"/>
                  </a:lnTo>
                  <a:lnTo>
                    <a:pt x="1380" y="338"/>
                  </a:lnTo>
                  <a:lnTo>
                    <a:pt x="1953" y="304"/>
                  </a:lnTo>
                  <a:lnTo>
                    <a:pt x="1986" y="641"/>
                  </a:lnTo>
                  <a:lnTo>
                    <a:pt x="2020" y="944"/>
                  </a:lnTo>
                  <a:lnTo>
                    <a:pt x="2087" y="1381"/>
                  </a:lnTo>
                  <a:lnTo>
                    <a:pt x="2121" y="1617"/>
                  </a:lnTo>
                  <a:lnTo>
                    <a:pt x="2188" y="1819"/>
                  </a:lnTo>
                  <a:lnTo>
                    <a:pt x="2155" y="1819"/>
                  </a:lnTo>
                  <a:lnTo>
                    <a:pt x="1279" y="1920"/>
                  </a:lnTo>
                  <a:lnTo>
                    <a:pt x="808" y="2021"/>
                  </a:lnTo>
                  <a:lnTo>
                    <a:pt x="404" y="2122"/>
                  </a:lnTo>
                  <a:lnTo>
                    <a:pt x="303" y="1718"/>
                  </a:lnTo>
                  <a:lnTo>
                    <a:pt x="236" y="1280"/>
                  </a:lnTo>
                  <a:lnTo>
                    <a:pt x="202" y="809"/>
                  </a:lnTo>
                  <a:lnTo>
                    <a:pt x="168" y="573"/>
                  </a:lnTo>
                  <a:lnTo>
                    <a:pt x="67" y="371"/>
                  </a:lnTo>
                  <a:lnTo>
                    <a:pt x="34" y="506"/>
                  </a:lnTo>
                  <a:lnTo>
                    <a:pt x="0" y="674"/>
                  </a:lnTo>
                  <a:lnTo>
                    <a:pt x="0" y="977"/>
                  </a:lnTo>
                  <a:lnTo>
                    <a:pt x="101" y="1583"/>
                  </a:lnTo>
                  <a:lnTo>
                    <a:pt x="135" y="1785"/>
                  </a:lnTo>
                  <a:lnTo>
                    <a:pt x="135" y="2021"/>
                  </a:lnTo>
                  <a:lnTo>
                    <a:pt x="168" y="2122"/>
                  </a:lnTo>
                  <a:lnTo>
                    <a:pt x="202" y="2189"/>
                  </a:lnTo>
                  <a:lnTo>
                    <a:pt x="269" y="2257"/>
                  </a:lnTo>
                  <a:lnTo>
                    <a:pt x="370" y="2290"/>
                  </a:lnTo>
                  <a:lnTo>
                    <a:pt x="404" y="2290"/>
                  </a:lnTo>
                  <a:lnTo>
                    <a:pt x="438" y="2257"/>
                  </a:lnTo>
                  <a:lnTo>
                    <a:pt x="875" y="2223"/>
                  </a:lnTo>
                  <a:lnTo>
                    <a:pt x="1313" y="2189"/>
                  </a:lnTo>
                  <a:lnTo>
                    <a:pt x="2188" y="2021"/>
                  </a:lnTo>
                  <a:lnTo>
                    <a:pt x="2256" y="1987"/>
                  </a:lnTo>
                  <a:lnTo>
                    <a:pt x="2289" y="1987"/>
                  </a:lnTo>
                  <a:lnTo>
                    <a:pt x="2323" y="1954"/>
                  </a:lnTo>
                  <a:lnTo>
                    <a:pt x="2323" y="1752"/>
                  </a:lnTo>
                  <a:lnTo>
                    <a:pt x="2289" y="1516"/>
                  </a:lnTo>
                  <a:lnTo>
                    <a:pt x="2222" y="1078"/>
                  </a:lnTo>
                  <a:lnTo>
                    <a:pt x="2155" y="540"/>
                  </a:lnTo>
                  <a:lnTo>
                    <a:pt x="2121" y="304"/>
                  </a:lnTo>
                  <a:lnTo>
                    <a:pt x="2054" y="35"/>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82" name="Google Shape;782;p18"/>
            <p:cNvSpPr/>
            <p:nvPr/>
          </p:nvSpPr>
          <p:spPr>
            <a:xfrm>
              <a:off x="2845513" y="5676505"/>
              <a:ext cx="26901" cy="40318"/>
            </a:xfrm>
            <a:custGeom>
              <a:avLst/>
              <a:gdLst/>
              <a:ahLst/>
              <a:cxnLst/>
              <a:rect l="l" t="t" r="r" b="b"/>
              <a:pathLst>
                <a:path w="405" h="607" extrusionOk="0">
                  <a:moveTo>
                    <a:pt x="236" y="0"/>
                  </a:moveTo>
                  <a:lnTo>
                    <a:pt x="135" y="68"/>
                  </a:lnTo>
                  <a:lnTo>
                    <a:pt x="0" y="135"/>
                  </a:lnTo>
                  <a:lnTo>
                    <a:pt x="0" y="169"/>
                  </a:lnTo>
                  <a:lnTo>
                    <a:pt x="0" y="202"/>
                  </a:lnTo>
                  <a:lnTo>
                    <a:pt x="169" y="202"/>
                  </a:lnTo>
                  <a:lnTo>
                    <a:pt x="202" y="169"/>
                  </a:lnTo>
                  <a:lnTo>
                    <a:pt x="202" y="337"/>
                  </a:lnTo>
                  <a:lnTo>
                    <a:pt x="169" y="505"/>
                  </a:lnTo>
                  <a:lnTo>
                    <a:pt x="169" y="573"/>
                  </a:lnTo>
                  <a:lnTo>
                    <a:pt x="202" y="606"/>
                  </a:lnTo>
                  <a:lnTo>
                    <a:pt x="270" y="606"/>
                  </a:lnTo>
                  <a:lnTo>
                    <a:pt x="337" y="573"/>
                  </a:lnTo>
                  <a:lnTo>
                    <a:pt x="371" y="438"/>
                  </a:lnTo>
                  <a:lnTo>
                    <a:pt x="404" y="303"/>
                  </a:lnTo>
                  <a:lnTo>
                    <a:pt x="371" y="169"/>
                  </a:lnTo>
                  <a:lnTo>
                    <a:pt x="337" y="34"/>
                  </a:lnTo>
                  <a:lnTo>
                    <a:pt x="3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83" name="Google Shape;783;p18"/>
            <p:cNvSpPr/>
            <p:nvPr/>
          </p:nvSpPr>
          <p:spPr>
            <a:xfrm>
              <a:off x="2686697" y="5701081"/>
              <a:ext cx="33676" cy="40318"/>
            </a:xfrm>
            <a:custGeom>
              <a:avLst/>
              <a:gdLst/>
              <a:ahLst/>
              <a:cxnLst/>
              <a:rect l="l" t="t" r="r" b="b"/>
              <a:pathLst>
                <a:path w="507" h="607" extrusionOk="0">
                  <a:moveTo>
                    <a:pt x="270" y="1"/>
                  </a:moveTo>
                  <a:lnTo>
                    <a:pt x="203" y="34"/>
                  </a:lnTo>
                  <a:lnTo>
                    <a:pt x="136" y="68"/>
                  </a:lnTo>
                  <a:lnTo>
                    <a:pt x="35" y="203"/>
                  </a:lnTo>
                  <a:lnTo>
                    <a:pt x="1" y="337"/>
                  </a:lnTo>
                  <a:lnTo>
                    <a:pt x="1" y="438"/>
                  </a:lnTo>
                  <a:lnTo>
                    <a:pt x="35" y="506"/>
                  </a:lnTo>
                  <a:lnTo>
                    <a:pt x="136" y="573"/>
                  </a:lnTo>
                  <a:lnTo>
                    <a:pt x="270" y="607"/>
                  </a:lnTo>
                  <a:lnTo>
                    <a:pt x="338" y="607"/>
                  </a:lnTo>
                  <a:lnTo>
                    <a:pt x="405" y="573"/>
                  </a:lnTo>
                  <a:lnTo>
                    <a:pt x="506" y="438"/>
                  </a:lnTo>
                  <a:lnTo>
                    <a:pt x="506" y="371"/>
                  </a:lnTo>
                  <a:lnTo>
                    <a:pt x="506" y="337"/>
                  </a:lnTo>
                  <a:lnTo>
                    <a:pt x="472" y="304"/>
                  </a:lnTo>
                  <a:lnTo>
                    <a:pt x="439" y="304"/>
                  </a:lnTo>
                  <a:lnTo>
                    <a:pt x="136" y="371"/>
                  </a:lnTo>
                  <a:lnTo>
                    <a:pt x="136" y="270"/>
                  </a:lnTo>
                  <a:lnTo>
                    <a:pt x="203" y="169"/>
                  </a:lnTo>
                  <a:lnTo>
                    <a:pt x="237" y="102"/>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84" name="Google Shape;784;p18"/>
            <p:cNvSpPr/>
            <p:nvPr/>
          </p:nvSpPr>
          <p:spPr>
            <a:xfrm>
              <a:off x="2087367" y="5855380"/>
              <a:ext cx="154432" cy="147657"/>
            </a:xfrm>
            <a:custGeom>
              <a:avLst/>
              <a:gdLst/>
              <a:ahLst/>
              <a:cxnLst/>
              <a:rect l="l" t="t" r="r" b="b"/>
              <a:pathLst>
                <a:path w="2325" h="2223" extrusionOk="0">
                  <a:moveTo>
                    <a:pt x="1920" y="203"/>
                  </a:moveTo>
                  <a:lnTo>
                    <a:pt x="1954" y="573"/>
                  </a:lnTo>
                  <a:lnTo>
                    <a:pt x="2021" y="943"/>
                  </a:lnTo>
                  <a:lnTo>
                    <a:pt x="2055" y="1381"/>
                  </a:lnTo>
                  <a:lnTo>
                    <a:pt x="2156" y="1852"/>
                  </a:lnTo>
                  <a:lnTo>
                    <a:pt x="1752" y="1852"/>
                  </a:lnTo>
                  <a:lnTo>
                    <a:pt x="1381" y="1920"/>
                  </a:lnTo>
                  <a:lnTo>
                    <a:pt x="944" y="1987"/>
                  </a:lnTo>
                  <a:lnTo>
                    <a:pt x="708" y="2021"/>
                  </a:lnTo>
                  <a:lnTo>
                    <a:pt x="472" y="2122"/>
                  </a:lnTo>
                  <a:lnTo>
                    <a:pt x="371" y="1650"/>
                  </a:lnTo>
                  <a:lnTo>
                    <a:pt x="270" y="1179"/>
                  </a:lnTo>
                  <a:lnTo>
                    <a:pt x="203" y="809"/>
                  </a:lnTo>
                  <a:lnTo>
                    <a:pt x="102" y="438"/>
                  </a:lnTo>
                  <a:lnTo>
                    <a:pt x="1011" y="337"/>
                  </a:lnTo>
                  <a:lnTo>
                    <a:pt x="1920" y="203"/>
                  </a:lnTo>
                  <a:close/>
                  <a:moveTo>
                    <a:pt x="1886" y="1"/>
                  </a:moveTo>
                  <a:lnTo>
                    <a:pt x="977" y="135"/>
                  </a:lnTo>
                  <a:lnTo>
                    <a:pt x="68" y="270"/>
                  </a:lnTo>
                  <a:lnTo>
                    <a:pt x="1" y="337"/>
                  </a:lnTo>
                  <a:lnTo>
                    <a:pt x="1" y="371"/>
                  </a:lnTo>
                  <a:lnTo>
                    <a:pt x="1" y="607"/>
                  </a:lnTo>
                  <a:lnTo>
                    <a:pt x="35" y="809"/>
                  </a:lnTo>
                  <a:lnTo>
                    <a:pt x="102" y="1213"/>
                  </a:lnTo>
                  <a:lnTo>
                    <a:pt x="203" y="1718"/>
                  </a:lnTo>
                  <a:lnTo>
                    <a:pt x="270" y="1953"/>
                  </a:lnTo>
                  <a:lnTo>
                    <a:pt x="338" y="2189"/>
                  </a:lnTo>
                  <a:lnTo>
                    <a:pt x="405" y="2223"/>
                  </a:lnTo>
                  <a:lnTo>
                    <a:pt x="674" y="2223"/>
                  </a:lnTo>
                  <a:lnTo>
                    <a:pt x="876" y="2189"/>
                  </a:lnTo>
                  <a:lnTo>
                    <a:pt x="1280" y="2122"/>
                  </a:lnTo>
                  <a:lnTo>
                    <a:pt x="1752" y="2088"/>
                  </a:lnTo>
                  <a:lnTo>
                    <a:pt x="1987" y="2054"/>
                  </a:lnTo>
                  <a:lnTo>
                    <a:pt x="2189" y="1987"/>
                  </a:lnTo>
                  <a:lnTo>
                    <a:pt x="2290" y="1987"/>
                  </a:lnTo>
                  <a:lnTo>
                    <a:pt x="2290" y="1953"/>
                  </a:lnTo>
                  <a:lnTo>
                    <a:pt x="2324" y="1718"/>
                  </a:lnTo>
                  <a:lnTo>
                    <a:pt x="2290" y="1516"/>
                  </a:lnTo>
                  <a:lnTo>
                    <a:pt x="2223" y="1078"/>
                  </a:lnTo>
                  <a:lnTo>
                    <a:pt x="2122" y="539"/>
                  </a:lnTo>
                  <a:lnTo>
                    <a:pt x="2088"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85" name="Google Shape;785;p18"/>
            <p:cNvSpPr/>
            <p:nvPr/>
          </p:nvSpPr>
          <p:spPr>
            <a:xfrm>
              <a:off x="2523497" y="5721207"/>
              <a:ext cx="40318" cy="58186"/>
            </a:xfrm>
            <a:custGeom>
              <a:avLst/>
              <a:gdLst/>
              <a:ahLst/>
              <a:cxnLst/>
              <a:rect l="l" t="t" r="r" b="b"/>
              <a:pathLst>
                <a:path w="607" h="876" extrusionOk="0">
                  <a:moveTo>
                    <a:pt x="371" y="1"/>
                  </a:moveTo>
                  <a:lnTo>
                    <a:pt x="236" y="34"/>
                  </a:lnTo>
                  <a:lnTo>
                    <a:pt x="0" y="169"/>
                  </a:lnTo>
                  <a:lnTo>
                    <a:pt x="0" y="203"/>
                  </a:lnTo>
                  <a:lnTo>
                    <a:pt x="0" y="236"/>
                  </a:lnTo>
                  <a:lnTo>
                    <a:pt x="101" y="472"/>
                  </a:lnTo>
                  <a:lnTo>
                    <a:pt x="169" y="539"/>
                  </a:lnTo>
                  <a:lnTo>
                    <a:pt x="236" y="506"/>
                  </a:lnTo>
                  <a:lnTo>
                    <a:pt x="337" y="472"/>
                  </a:lnTo>
                  <a:lnTo>
                    <a:pt x="371" y="438"/>
                  </a:lnTo>
                  <a:lnTo>
                    <a:pt x="438" y="472"/>
                  </a:lnTo>
                  <a:lnTo>
                    <a:pt x="472" y="506"/>
                  </a:lnTo>
                  <a:lnTo>
                    <a:pt x="472" y="539"/>
                  </a:lnTo>
                  <a:lnTo>
                    <a:pt x="371" y="573"/>
                  </a:lnTo>
                  <a:lnTo>
                    <a:pt x="202" y="607"/>
                  </a:lnTo>
                  <a:lnTo>
                    <a:pt x="68" y="674"/>
                  </a:lnTo>
                  <a:lnTo>
                    <a:pt x="34" y="708"/>
                  </a:lnTo>
                  <a:lnTo>
                    <a:pt x="0" y="775"/>
                  </a:lnTo>
                  <a:lnTo>
                    <a:pt x="0" y="809"/>
                  </a:lnTo>
                  <a:lnTo>
                    <a:pt x="34" y="842"/>
                  </a:lnTo>
                  <a:lnTo>
                    <a:pt x="68" y="876"/>
                  </a:lnTo>
                  <a:lnTo>
                    <a:pt x="101" y="842"/>
                  </a:lnTo>
                  <a:lnTo>
                    <a:pt x="236" y="775"/>
                  </a:lnTo>
                  <a:lnTo>
                    <a:pt x="371" y="741"/>
                  </a:lnTo>
                  <a:lnTo>
                    <a:pt x="505" y="674"/>
                  </a:lnTo>
                  <a:lnTo>
                    <a:pt x="573" y="640"/>
                  </a:lnTo>
                  <a:lnTo>
                    <a:pt x="606" y="573"/>
                  </a:lnTo>
                  <a:lnTo>
                    <a:pt x="606" y="506"/>
                  </a:lnTo>
                  <a:lnTo>
                    <a:pt x="606" y="438"/>
                  </a:lnTo>
                  <a:lnTo>
                    <a:pt x="539" y="371"/>
                  </a:lnTo>
                  <a:lnTo>
                    <a:pt x="472" y="337"/>
                  </a:lnTo>
                  <a:lnTo>
                    <a:pt x="404" y="304"/>
                  </a:lnTo>
                  <a:lnTo>
                    <a:pt x="337" y="304"/>
                  </a:lnTo>
                  <a:lnTo>
                    <a:pt x="202" y="337"/>
                  </a:lnTo>
                  <a:lnTo>
                    <a:pt x="169" y="236"/>
                  </a:lnTo>
                  <a:lnTo>
                    <a:pt x="337" y="135"/>
                  </a:lnTo>
                  <a:lnTo>
                    <a:pt x="505"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86" name="Google Shape;786;p18"/>
            <p:cNvSpPr/>
            <p:nvPr/>
          </p:nvSpPr>
          <p:spPr>
            <a:xfrm>
              <a:off x="2145553" y="5692114"/>
              <a:ext cx="147657" cy="145465"/>
            </a:xfrm>
            <a:custGeom>
              <a:avLst/>
              <a:gdLst/>
              <a:ahLst/>
              <a:cxnLst/>
              <a:rect l="l" t="t" r="r" b="b"/>
              <a:pathLst>
                <a:path w="2223" h="2190" extrusionOk="0">
                  <a:moveTo>
                    <a:pt x="1818" y="1"/>
                  </a:moveTo>
                  <a:lnTo>
                    <a:pt x="1313" y="68"/>
                  </a:lnTo>
                  <a:lnTo>
                    <a:pt x="808" y="136"/>
                  </a:lnTo>
                  <a:lnTo>
                    <a:pt x="404" y="169"/>
                  </a:lnTo>
                  <a:lnTo>
                    <a:pt x="202" y="203"/>
                  </a:lnTo>
                  <a:lnTo>
                    <a:pt x="0" y="270"/>
                  </a:lnTo>
                  <a:lnTo>
                    <a:pt x="0" y="304"/>
                  </a:lnTo>
                  <a:lnTo>
                    <a:pt x="169" y="371"/>
                  </a:lnTo>
                  <a:lnTo>
                    <a:pt x="337" y="371"/>
                  </a:lnTo>
                  <a:lnTo>
                    <a:pt x="707" y="338"/>
                  </a:lnTo>
                  <a:lnTo>
                    <a:pt x="1246" y="270"/>
                  </a:lnTo>
                  <a:lnTo>
                    <a:pt x="1785" y="169"/>
                  </a:lnTo>
                  <a:lnTo>
                    <a:pt x="1785" y="371"/>
                  </a:lnTo>
                  <a:lnTo>
                    <a:pt x="1785" y="540"/>
                  </a:lnTo>
                  <a:lnTo>
                    <a:pt x="1852" y="910"/>
                  </a:lnTo>
                  <a:lnTo>
                    <a:pt x="1919" y="1381"/>
                  </a:lnTo>
                  <a:lnTo>
                    <a:pt x="1953" y="1583"/>
                  </a:lnTo>
                  <a:lnTo>
                    <a:pt x="2020" y="1819"/>
                  </a:lnTo>
                  <a:lnTo>
                    <a:pt x="1044" y="1954"/>
                  </a:lnTo>
                  <a:lnTo>
                    <a:pt x="674" y="1987"/>
                  </a:lnTo>
                  <a:lnTo>
                    <a:pt x="505" y="2021"/>
                  </a:lnTo>
                  <a:lnTo>
                    <a:pt x="371" y="2122"/>
                  </a:lnTo>
                  <a:lnTo>
                    <a:pt x="539" y="2189"/>
                  </a:lnTo>
                  <a:lnTo>
                    <a:pt x="707" y="2189"/>
                  </a:lnTo>
                  <a:lnTo>
                    <a:pt x="1078" y="2156"/>
                  </a:lnTo>
                  <a:lnTo>
                    <a:pt x="2121" y="2021"/>
                  </a:lnTo>
                  <a:lnTo>
                    <a:pt x="2189" y="1987"/>
                  </a:lnTo>
                  <a:lnTo>
                    <a:pt x="2222" y="1954"/>
                  </a:lnTo>
                  <a:lnTo>
                    <a:pt x="2222" y="1886"/>
                  </a:lnTo>
                  <a:lnTo>
                    <a:pt x="2189" y="1853"/>
                  </a:lnTo>
                  <a:lnTo>
                    <a:pt x="2189" y="1583"/>
                  </a:lnTo>
                  <a:lnTo>
                    <a:pt x="2155" y="1348"/>
                  </a:lnTo>
                  <a:lnTo>
                    <a:pt x="2054" y="876"/>
                  </a:lnTo>
                  <a:lnTo>
                    <a:pt x="2020" y="506"/>
                  </a:lnTo>
                  <a:lnTo>
                    <a:pt x="1953" y="304"/>
                  </a:lnTo>
                  <a:lnTo>
                    <a:pt x="1919" y="136"/>
                  </a:lnTo>
                  <a:lnTo>
                    <a:pt x="1919" y="102"/>
                  </a:lnTo>
                  <a:lnTo>
                    <a:pt x="1919" y="35"/>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87" name="Google Shape;787;p18"/>
            <p:cNvSpPr/>
            <p:nvPr/>
          </p:nvSpPr>
          <p:spPr>
            <a:xfrm>
              <a:off x="1725098" y="5989554"/>
              <a:ext cx="64961" cy="53736"/>
            </a:xfrm>
            <a:custGeom>
              <a:avLst/>
              <a:gdLst/>
              <a:ahLst/>
              <a:cxnLst/>
              <a:rect l="l" t="t" r="r" b="b"/>
              <a:pathLst>
                <a:path w="978" h="809" extrusionOk="0">
                  <a:moveTo>
                    <a:pt x="809" y="1"/>
                  </a:moveTo>
                  <a:lnTo>
                    <a:pt x="775" y="34"/>
                  </a:lnTo>
                  <a:lnTo>
                    <a:pt x="775" y="203"/>
                  </a:lnTo>
                  <a:lnTo>
                    <a:pt x="775" y="371"/>
                  </a:lnTo>
                  <a:lnTo>
                    <a:pt x="809" y="405"/>
                  </a:lnTo>
                  <a:lnTo>
                    <a:pt x="775" y="405"/>
                  </a:lnTo>
                  <a:lnTo>
                    <a:pt x="472" y="203"/>
                  </a:lnTo>
                  <a:lnTo>
                    <a:pt x="405" y="203"/>
                  </a:lnTo>
                  <a:lnTo>
                    <a:pt x="371" y="236"/>
                  </a:lnTo>
                  <a:lnTo>
                    <a:pt x="337" y="270"/>
                  </a:lnTo>
                  <a:lnTo>
                    <a:pt x="371" y="337"/>
                  </a:lnTo>
                  <a:lnTo>
                    <a:pt x="506" y="472"/>
                  </a:lnTo>
                  <a:lnTo>
                    <a:pt x="135" y="472"/>
                  </a:lnTo>
                  <a:lnTo>
                    <a:pt x="68" y="506"/>
                  </a:lnTo>
                  <a:lnTo>
                    <a:pt x="1" y="539"/>
                  </a:lnTo>
                  <a:lnTo>
                    <a:pt x="1" y="573"/>
                  </a:lnTo>
                  <a:lnTo>
                    <a:pt x="68" y="607"/>
                  </a:lnTo>
                  <a:lnTo>
                    <a:pt x="506" y="607"/>
                  </a:lnTo>
                  <a:lnTo>
                    <a:pt x="405" y="674"/>
                  </a:lnTo>
                  <a:lnTo>
                    <a:pt x="371" y="741"/>
                  </a:lnTo>
                  <a:lnTo>
                    <a:pt x="405" y="775"/>
                  </a:lnTo>
                  <a:lnTo>
                    <a:pt x="438" y="809"/>
                  </a:lnTo>
                  <a:lnTo>
                    <a:pt x="506" y="809"/>
                  </a:lnTo>
                  <a:lnTo>
                    <a:pt x="674" y="708"/>
                  </a:lnTo>
                  <a:lnTo>
                    <a:pt x="809" y="539"/>
                  </a:lnTo>
                  <a:lnTo>
                    <a:pt x="842" y="708"/>
                  </a:lnTo>
                  <a:lnTo>
                    <a:pt x="876" y="775"/>
                  </a:lnTo>
                  <a:lnTo>
                    <a:pt x="910" y="775"/>
                  </a:lnTo>
                  <a:lnTo>
                    <a:pt x="977" y="741"/>
                  </a:lnTo>
                  <a:lnTo>
                    <a:pt x="977" y="674"/>
                  </a:lnTo>
                  <a:lnTo>
                    <a:pt x="943" y="337"/>
                  </a:lnTo>
                  <a:lnTo>
                    <a:pt x="910" y="169"/>
                  </a:lnTo>
                  <a:lnTo>
                    <a:pt x="876" y="34"/>
                  </a:lnTo>
                  <a:lnTo>
                    <a:pt x="8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88" name="Google Shape;788;p18"/>
            <p:cNvSpPr/>
            <p:nvPr/>
          </p:nvSpPr>
          <p:spPr>
            <a:xfrm>
              <a:off x="2639736" y="5506529"/>
              <a:ext cx="161141" cy="111855"/>
            </a:xfrm>
            <a:custGeom>
              <a:avLst/>
              <a:gdLst/>
              <a:ahLst/>
              <a:cxnLst/>
              <a:rect l="l" t="t" r="r" b="b"/>
              <a:pathLst>
                <a:path w="2426" h="1684" extrusionOk="0">
                  <a:moveTo>
                    <a:pt x="2088" y="0"/>
                  </a:moveTo>
                  <a:lnTo>
                    <a:pt x="2055" y="34"/>
                  </a:lnTo>
                  <a:lnTo>
                    <a:pt x="1516" y="102"/>
                  </a:lnTo>
                  <a:lnTo>
                    <a:pt x="977" y="169"/>
                  </a:lnTo>
                  <a:lnTo>
                    <a:pt x="506" y="236"/>
                  </a:lnTo>
                  <a:lnTo>
                    <a:pt x="270" y="304"/>
                  </a:lnTo>
                  <a:lnTo>
                    <a:pt x="68" y="405"/>
                  </a:lnTo>
                  <a:lnTo>
                    <a:pt x="35" y="371"/>
                  </a:lnTo>
                  <a:lnTo>
                    <a:pt x="1" y="371"/>
                  </a:lnTo>
                  <a:lnTo>
                    <a:pt x="1" y="674"/>
                  </a:lnTo>
                  <a:lnTo>
                    <a:pt x="35" y="943"/>
                  </a:lnTo>
                  <a:lnTo>
                    <a:pt x="169" y="1549"/>
                  </a:lnTo>
                  <a:lnTo>
                    <a:pt x="169" y="1583"/>
                  </a:lnTo>
                  <a:lnTo>
                    <a:pt x="203" y="1650"/>
                  </a:lnTo>
                  <a:lnTo>
                    <a:pt x="237" y="1684"/>
                  </a:lnTo>
                  <a:lnTo>
                    <a:pt x="270" y="1684"/>
                  </a:lnTo>
                  <a:lnTo>
                    <a:pt x="338" y="1650"/>
                  </a:lnTo>
                  <a:lnTo>
                    <a:pt x="338" y="1617"/>
                  </a:lnTo>
                  <a:lnTo>
                    <a:pt x="809" y="1549"/>
                  </a:lnTo>
                  <a:lnTo>
                    <a:pt x="1247" y="1482"/>
                  </a:lnTo>
                  <a:lnTo>
                    <a:pt x="1718" y="1415"/>
                  </a:lnTo>
                  <a:lnTo>
                    <a:pt x="1920" y="1347"/>
                  </a:lnTo>
                  <a:lnTo>
                    <a:pt x="2122" y="1280"/>
                  </a:lnTo>
                  <a:lnTo>
                    <a:pt x="1886" y="1246"/>
                  </a:lnTo>
                  <a:lnTo>
                    <a:pt x="1684" y="1246"/>
                  </a:lnTo>
                  <a:lnTo>
                    <a:pt x="1247" y="1314"/>
                  </a:lnTo>
                  <a:lnTo>
                    <a:pt x="775" y="1381"/>
                  </a:lnTo>
                  <a:lnTo>
                    <a:pt x="304" y="1482"/>
                  </a:lnTo>
                  <a:lnTo>
                    <a:pt x="203" y="943"/>
                  </a:lnTo>
                  <a:lnTo>
                    <a:pt x="169" y="708"/>
                  </a:lnTo>
                  <a:lnTo>
                    <a:pt x="68" y="438"/>
                  </a:lnTo>
                  <a:lnTo>
                    <a:pt x="540" y="438"/>
                  </a:lnTo>
                  <a:lnTo>
                    <a:pt x="1011" y="337"/>
                  </a:lnTo>
                  <a:lnTo>
                    <a:pt x="1550" y="236"/>
                  </a:lnTo>
                  <a:lnTo>
                    <a:pt x="2055" y="135"/>
                  </a:lnTo>
                  <a:lnTo>
                    <a:pt x="2156" y="708"/>
                  </a:lnTo>
                  <a:lnTo>
                    <a:pt x="2257" y="1280"/>
                  </a:lnTo>
                  <a:lnTo>
                    <a:pt x="2290" y="1347"/>
                  </a:lnTo>
                  <a:lnTo>
                    <a:pt x="2358" y="1347"/>
                  </a:lnTo>
                  <a:lnTo>
                    <a:pt x="2425" y="1314"/>
                  </a:lnTo>
                  <a:lnTo>
                    <a:pt x="2425" y="1246"/>
                  </a:lnTo>
                  <a:lnTo>
                    <a:pt x="2324" y="640"/>
                  </a:lnTo>
                  <a:lnTo>
                    <a:pt x="2189"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89" name="Google Shape;789;p18"/>
            <p:cNvSpPr/>
            <p:nvPr/>
          </p:nvSpPr>
          <p:spPr>
            <a:xfrm>
              <a:off x="2798552" y="5484145"/>
              <a:ext cx="161075" cy="111922"/>
            </a:xfrm>
            <a:custGeom>
              <a:avLst/>
              <a:gdLst/>
              <a:ahLst/>
              <a:cxnLst/>
              <a:rect l="l" t="t" r="r" b="b"/>
              <a:pathLst>
                <a:path w="2425" h="1685" extrusionOk="0">
                  <a:moveTo>
                    <a:pt x="1684" y="1"/>
                  </a:moveTo>
                  <a:lnTo>
                    <a:pt x="1145" y="34"/>
                  </a:lnTo>
                  <a:lnTo>
                    <a:pt x="573" y="169"/>
                  </a:lnTo>
                  <a:lnTo>
                    <a:pt x="68" y="337"/>
                  </a:lnTo>
                  <a:lnTo>
                    <a:pt x="34" y="371"/>
                  </a:lnTo>
                  <a:lnTo>
                    <a:pt x="0" y="405"/>
                  </a:lnTo>
                  <a:lnTo>
                    <a:pt x="34" y="439"/>
                  </a:lnTo>
                  <a:lnTo>
                    <a:pt x="68" y="472"/>
                  </a:lnTo>
                  <a:lnTo>
                    <a:pt x="101" y="708"/>
                  </a:lnTo>
                  <a:lnTo>
                    <a:pt x="135" y="944"/>
                  </a:lnTo>
                  <a:lnTo>
                    <a:pt x="202" y="1617"/>
                  </a:lnTo>
                  <a:lnTo>
                    <a:pt x="236" y="1651"/>
                  </a:lnTo>
                  <a:lnTo>
                    <a:pt x="270" y="1684"/>
                  </a:lnTo>
                  <a:lnTo>
                    <a:pt x="337" y="1651"/>
                  </a:lnTo>
                  <a:lnTo>
                    <a:pt x="606" y="1684"/>
                  </a:lnTo>
                  <a:lnTo>
                    <a:pt x="909" y="1651"/>
                  </a:lnTo>
                  <a:lnTo>
                    <a:pt x="1482" y="1516"/>
                  </a:lnTo>
                  <a:lnTo>
                    <a:pt x="1886" y="1415"/>
                  </a:lnTo>
                  <a:lnTo>
                    <a:pt x="2088" y="1348"/>
                  </a:lnTo>
                  <a:lnTo>
                    <a:pt x="2290" y="1247"/>
                  </a:lnTo>
                  <a:lnTo>
                    <a:pt x="2020" y="1247"/>
                  </a:lnTo>
                  <a:lnTo>
                    <a:pt x="1785" y="1280"/>
                  </a:lnTo>
                  <a:lnTo>
                    <a:pt x="1313" y="1415"/>
                  </a:lnTo>
                  <a:lnTo>
                    <a:pt x="842" y="1482"/>
                  </a:lnTo>
                  <a:lnTo>
                    <a:pt x="371" y="1550"/>
                  </a:lnTo>
                  <a:lnTo>
                    <a:pt x="337" y="1179"/>
                  </a:lnTo>
                  <a:lnTo>
                    <a:pt x="270" y="809"/>
                  </a:lnTo>
                  <a:lnTo>
                    <a:pt x="236" y="641"/>
                  </a:lnTo>
                  <a:lnTo>
                    <a:pt x="169" y="472"/>
                  </a:lnTo>
                  <a:lnTo>
                    <a:pt x="438" y="405"/>
                  </a:lnTo>
                  <a:lnTo>
                    <a:pt x="674" y="337"/>
                  </a:lnTo>
                  <a:lnTo>
                    <a:pt x="1212" y="270"/>
                  </a:lnTo>
                  <a:lnTo>
                    <a:pt x="1717" y="203"/>
                  </a:lnTo>
                  <a:lnTo>
                    <a:pt x="1987" y="135"/>
                  </a:lnTo>
                  <a:lnTo>
                    <a:pt x="2222" y="102"/>
                  </a:lnTo>
                  <a:lnTo>
                    <a:pt x="2222" y="337"/>
                  </a:lnTo>
                  <a:lnTo>
                    <a:pt x="2256" y="607"/>
                  </a:lnTo>
                  <a:lnTo>
                    <a:pt x="2256" y="944"/>
                  </a:lnTo>
                  <a:lnTo>
                    <a:pt x="2290" y="1247"/>
                  </a:lnTo>
                  <a:lnTo>
                    <a:pt x="2323" y="1314"/>
                  </a:lnTo>
                  <a:lnTo>
                    <a:pt x="2424" y="1314"/>
                  </a:lnTo>
                  <a:lnTo>
                    <a:pt x="2424" y="1247"/>
                  </a:lnTo>
                  <a:lnTo>
                    <a:pt x="2424" y="977"/>
                  </a:lnTo>
                  <a:lnTo>
                    <a:pt x="2391" y="674"/>
                  </a:lnTo>
                  <a:lnTo>
                    <a:pt x="2357" y="371"/>
                  </a:lnTo>
                  <a:lnTo>
                    <a:pt x="2323" y="68"/>
                  </a:lnTo>
                  <a:lnTo>
                    <a:pt x="2290" y="34"/>
                  </a:lnTo>
                  <a:lnTo>
                    <a:pt x="2222" y="34"/>
                  </a:lnTo>
                  <a:lnTo>
                    <a:pt x="16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90" name="Google Shape;790;p18"/>
            <p:cNvSpPr/>
            <p:nvPr/>
          </p:nvSpPr>
          <p:spPr>
            <a:xfrm>
              <a:off x="3462711" y="5390224"/>
              <a:ext cx="152174" cy="100697"/>
            </a:xfrm>
            <a:custGeom>
              <a:avLst/>
              <a:gdLst/>
              <a:ahLst/>
              <a:cxnLst/>
              <a:rect l="l" t="t" r="r" b="b"/>
              <a:pathLst>
                <a:path w="2291" h="1516" extrusionOk="0">
                  <a:moveTo>
                    <a:pt x="1920" y="169"/>
                  </a:moveTo>
                  <a:lnTo>
                    <a:pt x="1920" y="371"/>
                  </a:lnTo>
                  <a:lnTo>
                    <a:pt x="1954" y="573"/>
                  </a:lnTo>
                  <a:lnTo>
                    <a:pt x="2055" y="1078"/>
                  </a:lnTo>
                  <a:lnTo>
                    <a:pt x="1146" y="1280"/>
                  </a:lnTo>
                  <a:lnTo>
                    <a:pt x="741" y="1347"/>
                  </a:lnTo>
                  <a:lnTo>
                    <a:pt x="539" y="1381"/>
                  </a:lnTo>
                  <a:lnTo>
                    <a:pt x="337" y="1415"/>
                  </a:lnTo>
                  <a:lnTo>
                    <a:pt x="203" y="876"/>
                  </a:lnTo>
                  <a:lnTo>
                    <a:pt x="102" y="304"/>
                  </a:lnTo>
                  <a:lnTo>
                    <a:pt x="539" y="304"/>
                  </a:lnTo>
                  <a:lnTo>
                    <a:pt x="944" y="236"/>
                  </a:lnTo>
                  <a:lnTo>
                    <a:pt x="1920" y="169"/>
                  </a:lnTo>
                  <a:close/>
                  <a:moveTo>
                    <a:pt x="1482" y="1"/>
                  </a:moveTo>
                  <a:lnTo>
                    <a:pt x="977" y="34"/>
                  </a:lnTo>
                  <a:lnTo>
                    <a:pt x="506" y="102"/>
                  </a:lnTo>
                  <a:lnTo>
                    <a:pt x="270" y="135"/>
                  </a:lnTo>
                  <a:lnTo>
                    <a:pt x="34" y="236"/>
                  </a:lnTo>
                  <a:lnTo>
                    <a:pt x="1" y="236"/>
                  </a:lnTo>
                  <a:lnTo>
                    <a:pt x="1" y="270"/>
                  </a:lnTo>
                  <a:lnTo>
                    <a:pt x="1" y="573"/>
                  </a:lnTo>
                  <a:lnTo>
                    <a:pt x="34" y="876"/>
                  </a:lnTo>
                  <a:lnTo>
                    <a:pt x="102" y="1179"/>
                  </a:lnTo>
                  <a:lnTo>
                    <a:pt x="203" y="1482"/>
                  </a:lnTo>
                  <a:lnTo>
                    <a:pt x="203" y="1516"/>
                  </a:lnTo>
                  <a:lnTo>
                    <a:pt x="236" y="1516"/>
                  </a:lnTo>
                  <a:lnTo>
                    <a:pt x="304" y="1482"/>
                  </a:lnTo>
                  <a:lnTo>
                    <a:pt x="539" y="1516"/>
                  </a:lnTo>
                  <a:lnTo>
                    <a:pt x="741" y="1516"/>
                  </a:lnTo>
                  <a:lnTo>
                    <a:pt x="1213" y="1482"/>
                  </a:lnTo>
                  <a:lnTo>
                    <a:pt x="1684" y="1381"/>
                  </a:lnTo>
                  <a:lnTo>
                    <a:pt x="2088" y="1246"/>
                  </a:lnTo>
                  <a:lnTo>
                    <a:pt x="2156" y="1314"/>
                  </a:lnTo>
                  <a:lnTo>
                    <a:pt x="2223" y="1314"/>
                  </a:lnTo>
                  <a:lnTo>
                    <a:pt x="2257" y="1280"/>
                  </a:lnTo>
                  <a:lnTo>
                    <a:pt x="2290" y="1213"/>
                  </a:lnTo>
                  <a:lnTo>
                    <a:pt x="2156" y="674"/>
                  </a:lnTo>
                  <a:lnTo>
                    <a:pt x="2021" y="169"/>
                  </a:lnTo>
                  <a:lnTo>
                    <a:pt x="2055" y="102"/>
                  </a:lnTo>
                  <a:lnTo>
                    <a:pt x="2055" y="68"/>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91" name="Google Shape;791;p18"/>
            <p:cNvSpPr/>
            <p:nvPr/>
          </p:nvSpPr>
          <p:spPr>
            <a:xfrm>
              <a:off x="2979687" y="5457310"/>
              <a:ext cx="145399" cy="111922"/>
            </a:xfrm>
            <a:custGeom>
              <a:avLst/>
              <a:gdLst/>
              <a:ahLst/>
              <a:cxnLst/>
              <a:rect l="l" t="t" r="r" b="b"/>
              <a:pathLst>
                <a:path w="2189" h="1685" extrusionOk="0">
                  <a:moveTo>
                    <a:pt x="1953" y="102"/>
                  </a:moveTo>
                  <a:lnTo>
                    <a:pt x="1987" y="674"/>
                  </a:lnTo>
                  <a:lnTo>
                    <a:pt x="2054" y="1247"/>
                  </a:lnTo>
                  <a:lnTo>
                    <a:pt x="1852" y="1247"/>
                  </a:lnTo>
                  <a:lnTo>
                    <a:pt x="1617" y="1280"/>
                  </a:lnTo>
                  <a:lnTo>
                    <a:pt x="1213" y="1348"/>
                  </a:lnTo>
                  <a:lnTo>
                    <a:pt x="270" y="1415"/>
                  </a:lnTo>
                  <a:lnTo>
                    <a:pt x="236" y="910"/>
                  </a:lnTo>
                  <a:lnTo>
                    <a:pt x="203" y="708"/>
                  </a:lnTo>
                  <a:lnTo>
                    <a:pt x="169" y="539"/>
                  </a:lnTo>
                  <a:lnTo>
                    <a:pt x="1112" y="304"/>
                  </a:lnTo>
                  <a:lnTo>
                    <a:pt x="1516" y="236"/>
                  </a:lnTo>
                  <a:lnTo>
                    <a:pt x="1751" y="169"/>
                  </a:lnTo>
                  <a:lnTo>
                    <a:pt x="1953" y="102"/>
                  </a:lnTo>
                  <a:close/>
                  <a:moveTo>
                    <a:pt x="1718" y="1"/>
                  </a:moveTo>
                  <a:lnTo>
                    <a:pt x="1482" y="34"/>
                  </a:lnTo>
                  <a:lnTo>
                    <a:pt x="1011" y="102"/>
                  </a:lnTo>
                  <a:lnTo>
                    <a:pt x="506" y="236"/>
                  </a:lnTo>
                  <a:lnTo>
                    <a:pt x="68" y="371"/>
                  </a:lnTo>
                  <a:lnTo>
                    <a:pt x="34" y="405"/>
                  </a:lnTo>
                  <a:lnTo>
                    <a:pt x="0" y="438"/>
                  </a:lnTo>
                  <a:lnTo>
                    <a:pt x="0" y="506"/>
                  </a:lnTo>
                  <a:lnTo>
                    <a:pt x="34" y="539"/>
                  </a:lnTo>
                  <a:lnTo>
                    <a:pt x="102" y="1078"/>
                  </a:lnTo>
                  <a:lnTo>
                    <a:pt x="102" y="1617"/>
                  </a:lnTo>
                  <a:lnTo>
                    <a:pt x="135" y="1684"/>
                  </a:lnTo>
                  <a:lnTo>
                    <a:pt x="203" y="1684"/>
                  </a:lnTo>
                  <a:lnTo>
                    <a:pt x="270" y="1651"/>
                  </a:lnTo>
                  <a:lnTo>
                    <a:pt x="304" y="1583"/>
                  </a:lnTo>
                  <a:lnTo>
                    <a:pt x="741" y="1583"/>
                  </a:lnTo>
                  <a:lnTo>
                    <a:pt x="1213" y="1550"/>
                  </a:lnTo>
                  <a:lnTo>
                    <a:pt x="1650" y="1449"/>
                  </a:lnTo>
                  <a:lnTo>
                    <a:pt x="1886" y="1381"/>
                  </a:lnTo>
                  <a:lnTo>
                    <a:pt x="2054" y="1280"/>
                  </a:lnTo>
                  <a:lnTo>
                    <a:pt x="2155" y="1314"/>
                  </a:lnTo>
                  <a:lnTo>
                    <a:pt x="2189" y="1280"/>
                  </a:lnTo>
                  <a:lnTo>
                    <a:pt x="2189" y="1247"/>
                  </a:lnTo>
                  <a:lnTo>
                    <a:pt x="2189" y="944"/>
                  </a:lnTo>
                  <a:lnTo>
                    <a:pt x="2155" y="640"/>
                  </a:lnTo>
                  <a:lnTo>
                    <a:pt x="2088" y="337"/>
                  </a:lnTo>
                  <a:lnTo>
                    <a:pt x="2021" y="34"/>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92" name="Google Shape;792;p18"/>
            <p:cNvSpPr/>
            <p:nvPr/>
          </p:nvSpPr>
          <p:spPr>
            <a:xfrm>
              <a:off x="2304303" y="5557940"/>
              <a:ext cx="163333" cy="105213"/>
            </a:xfrm>
            <a:custGeom>
              <a:avLst/>
              <a:gdLst/>
              <a:ahLst/>
              <a:cxnLst/>
              <a:rect l="l" t="t" r="r" b="b"/>
              <a:pathLst>
                <a:path w="2459" h="1584" extrusionOk="0">
                  <a:moveTo>
                    <a:pt x="2122" y="136"/>
                  </a:moveTo>
                  <a:lnTo>
                    <a:pt x="2156" y="641"/>
                  </a:lnTo>
                  <a:lnTo>
                    <a:pt x="2257" y="1112"/>
                  </a:lnTo>
                  <a:lnTo>
                    <a:pt x="1987" y="1179"/>
                  </a:lnTo>
                  <a:lnTo>
                    <a:pt x="1684" y="1213"/>
                  </a:lnTo>
                  <a:lnTo>
                    <a:pt x="1145" y="1280"/>
                  </a:lnTo>
                  <a:lnTo>
                    <a:pt x="708" y="1314"/>
                  </a:lnTo>
                  <a:lnTo>
                    <a:pt x="472" y="1381"/>
                  </a:lnTo>
                  <a:lnTo>
                    <a:pt x="304" y="1482"/>
                  </a:lnTo>
                  <a:lnTo>
                    <a:pt x="169" y="910"/>
                  </a:lnTo>
                  <a:lnTo>
                    <a:pt x="135" y="641"/>
                  </a:lnTo>
                  <a:lnTo>
                    <a:pt x="68" y="405"/>
                  </a:lnTo>
                  <a:lnTo>
                    <a:pt x="573" y="405"/>
                  </a:lnTo>
                  <a:lnTo>
                    <a:pt x="1112" y="338"/>
                  </a:lnTo>
                  <a:lnTo>
                    <a:pt x="2122" y="136"/>
                  </a:lnTo>
                  <a:close/>
                  <a:moveTo>
                    <a:pt x="2122" y="1"/>
                  </a:moveTo>
                  <a:lnTo>
                    <a:pt x="1617" y="102"/>
                  </a:lnTo>
                  <a:lnTo>
                    <a:pt x="1078" y="136"/>
                  </a:lnTo>
                  <a:lnTo>
                    <a:pt x="539" y="237"/>
                  </a:lnTo>
                  <a:lnTo>
                    <a:pt x="34" y="338"/>
                  </a:lnTo>
                  <a:lnTo>
                    <a:pt x="1" y="371"/>
                  </a:lnTo>
                  <a:lnTo>
                    <a:pt x="34" y="405"/>
                  </a:lnTo>
                  <a:lnTo>
                    <a:pt x="1" y="674"/>
                  </a:lnTo>
                  <a:lnTo>
                    <a:pt x="34" y="977"/>
                  </a:lnTo>
                  <a:lnTo>
                    <a:pt x="169" y="1550"/>
                  </a:lnTo>
                  <a:lnTo>
                    <a:pt x="203" y="1583"/>
                  </a:lnTo>
                  <a:lnTo>
                    <a:pt x="270" y="1583"/>
                  </a:lnTo>
                  <a:lnTo>
                    <a:pt x="304" y="1516"/>
                  </a:lnTo>
                  <a:lnTo>
                    <a:pt x="539" y="1516"/>
                  </a:lnTo>
                  <a:lnTo>
                    <a:pt x="809" y="1482"/>
                  </a:lnTo>
                  <a:lnTo>
                    <a:pt x="1314" y="1415"/>
                  </a:lnTo>
                  <a:lnTo>
                    <a:pt x="1819" y="1381"/>
                  </a:lnTo>
                  <a:lnTo>
                    <a:pt x="2290" y="1280"/>
                  </a:lnTo>
                  <a:lnTo>
                    <a:pt x="2358" y="1280"/>
                  </a:lnTo>
                  <a:lnTo>
                    <a:pt x="2425" y="1247"/>
                  </a:lnTo>
                  <a:lnTo>
                    <a:pt x="2425" y="1213"/>
                  </a:lnTo>
                  <a:lnTo>
                    <a:pt x="2459" y="1179"/>
                  </a:lnTo>
                  <a:lnTo>
                    <a:pt x="2425" y="1112"/>
                  </a:lnTo>
                  <a:lnTo>
                    <a:pt x="2358" y="573"/>
                  </a:lnTo>
                  <a:lnTo>
                    <a:pt x="2290" y="304"/>
                  </a:lnTo>
                  <a:lnTo>
                    <a:pt x="2223" y="68"/>
                  </a:lnTo>
                  <a:lnTo>
                    <a:pt x="2189" y="35"/>
                  </a:lnTo>
                  <a:lnTo>
                    <a:pt x="215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93" name="Google Shape;793;p18"/>
            <p:cNvSpPr/>
            <p:nvPr/>
          </p:nvSpPr>
          <p:spPr>
            <a:xfrm>
              <a:off x="3299511" y="5412608"/>
              <a:ext cx="156558" cy="102955"/>
            </a:xfrm>
            <a:custGeom>
              <a:avLst/>
              <a:gdLst/>
              <a:ahLst/>
              <a:cxnLst/>
              <a:rect l="l" t="t" r="r" b="b"/>
              <a:pathLst>
                <a:path w="2357" h="1550" extrusionOk="0">
                  <a:moveTo>
                    <a:pt x="2054" y="135"/>
                  </a:moveTo>
                  <a:lnTo>
                    <a:pt x="2020" y="270"/>
                  </a:lnTo>
                  <a:lnTo>
                    <a:pt x="2054" y="371"/>
                  </a:lnTo>
                  <a:lnTo>
                    <a:pt x="2087" y="606"/>
                  </a:lnTo>
                  <a:lnTo>
                    <a:pt x="2121" y="842"/>
                  </a:lnTo>
                  <a:lnTo>
                    <a:pt x="2155" y="1078"/>
                  </a:lnTo>
                  <a:lnTo>
                    <a:pt x="1178" y="1212"/>
                  </a:lnTo>
                  <a:lnTo>
                    <a:pt x="707" y="1313"/>
                  </a:lnTo>
                  <a:lnTo>
                    <a:pt x="236" y="1448"/>
                  </a:lnTo>
                  <a:lnTo>
                    <a:pt x="236" y="1280"/>
                  </a:lnTo>
                  <a:lnTo>
                    <a:pt x="236" y="1145"/>
                  </a:lnTo>
                  <a:lnTo>
                    <a:pt x="202" y="808"/>
                  </a:lnTo>
                  <a:lnTo>
                    <a:pt x="168" y="606"/>
                  </a:lnTo>
                  <a:lnTo>
                    <a:pt x="135" y="371"/>
                  </a:lnTo>
                  <a:lnTo>
                    <a:pt x="438" y="371"/>
                  </a:lnTo>
                  <a:lnTo>
                    <a:pt x="741" y="303"/>
                  </a:lnTo>
                  <a:lnTo>
                    <a:pt x="1347" y="236"/>
                  </a:lnTo>
                  <a:lnTo>
                    <a:pt x="1650" y="169"/>
                  </a:lnTo>
                  <a:lnTo>
                    <a:pt x="1784" y="169"/>
                  </a:lnTo>
                  <a:lnTo>
                    <a:pt x="1953" y="135"/>
                  </a:lnTo>
                  <a:lnTo>
                    <a:pt x="1986" y="169"/>
                  </a:lnTo>
                  <a:lnTo>
                    <a:pt x="2054" y="135"/>
                  </a:lnTo>
                  <a:close/>
                  <a:moveTo>
                    <a:pt x="1784" y="0"/>
                  </a:moveTo>
                  <a:lnTo>
                    <a:pt x="1515" y="34"/>
                  </a:lnTo>
                  <a:lnTo>
                    <a:pt x="1044" y="101"/>
                  </a:lnTo>
                  <a:lnTo>
                    <a:pt x="539" y="169"/>
                  </a:lnTo>
                  <a:lnTo>
                    <a:pt x="303" y="202"/>
                  </a:lnTo>
                  <a:lnTo>
                    <a:pt x="67" y="303"/>
                  </a:lnTo>
                  <a:lnTo>
                    <a:pt x="0" y="337"/>
                  </a:lnTo>
                  <a:lnTo>
                    <a:pt x="34" y="371"/>
                  </a:lnTo>
                  <a:lnTo>
                    <a:pt x="0" y="472"/>
                  </a:lnTo>
                  <a:lnTo>
                    <a:pt x="34" y="606"/>
                  </a:lnTo>
                  <a:lnTo>
                    <a:pt x="34" y="842"/>
                  </a:lnTo>
                  <a:lnTo>
                    <a:pt x="67" y="1145"/>
                  </a:lnTo>
                  <a:lnTo>
                    <a:pt x="101" y="1313"/>
                  </a:lnTo>
                  <a:lnTo>
                    <a:pt x="135" y="1448"/>
                  </a:lnTo>
                  <a:lnTo>
                    <a:pt x="202" y="1482"/>
                  </a:lnTo>
                  <a:lnTo>
                    <a:pt x="202" y="1516"/>
                  </a:lnTo>
                  <a:lnTo>
                    <a:pt x="236" y="1549"/>
                  </a:lnTo>
                  <a:lnTo>
                    <a:pt x="741" y="1516"/>
                  </a:lnTo>
                  <a:lnTo>
                    <a:pt x="1246" y="1414"/>
                  </a:lnTo>
                  <a:lnTo>
                    <a:pt x="2222" y="1246"/>
                  </a:lnTo>
                  <a:lnTo>
                    <a:pt x="2256" y="1246"/>
                  </a:lnTo>
                  <a:lnTo>
                    <a:pt x="2289" y="1212"/>
                  </a:lnTo>
                  <a:lnTo>
                    <a:pt x="2357" y="1212"/>
                  </a:lnTo>
                  <a:lnTo>
                    <a:pt x="2357" y="1145"/>
                  </a:lnTo>
                  <a:lnTo>
                    <a:pt x="2357" y="1111"/>
                  </a:lnTo>
                  <a:lnTo>
                    <a:pt x="2289" y="1078"/>
                  </a:lnTo>
                  <a:lnTo>
                    <a:pt x="2256" y="808"/>
                  </a:lnTo>
                  <a:lnTo>
                    <a:pt x="2222" y="573"/>
                  </a:lnTo>
                  <a:lnTo>
                    <a:pt x="2188" y="303"/>
                  </a:lnTo>
                  <a:lnTo>
                    <a:pt x="2155" y="135"/>
                  </a:lnTo>
                  <a:lnTo>
                    <a:pt x="2087" y="34"/>
                  </a:lnTo>
                  <a:lnTo>
                    <a:pt x="2087" y="68"/>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94" name="Google Shape;794;p18"/>
            <p:cNvSpPr/>
            <p:nvPr/>
          </p:nvSpPr>
          <p:spPr>
            <a:xfrm>
              <a:off x="3136244" y="5437184"/>
              <a:ext cx="156624" cy="102955"/>
            </a:xfrm>
            <a:custGeom>
              <a:avLst/>
              <a:gdLst/>
              <a:ahLst/>
              <a:cxnLst/>
              <a:rect l="l" t="t" r="r" b="b"/>
              <a:pathLst>
                <a:path w="2358" h="1550" extrusionOk="0">
                  <a:moveTo>
                    <a:pt x="2020" y="102"/>
                  </a:moveTo>
                  <a:lnTo>
                    <a:pt x="2054" y="304"/>
                  </a:lnTo>
                  <a:lnTo>
                    <a:pt x="2088" y="539"/>
                  </a:lnTo>
                  <a:lnTo>
                    <a:pt x="2121" y="842"/>
                  </a:lnTo>
                  <a:lnTo>
                    <a:pt x="2155" y="1011"/>
                  </a:lnTo>
                  <a:lnTo>
                    <a:pt x="2222" y="1146"/>
                  </a:lnTo>
                  <a:lnTo>
                    <a:pt x="1751" y="1146"/>
                  </a:lnTo>
                  <a:lnTo>
                    <a:pt x="1246" y="1213"/>
                  </a:lnTo>
                  <a:lnTo>
                    <a:pt x="270" y="1381"/>
                  </a:lnTo>
                  <a:lnTo>
                    <a:pt x="270" y="1112"/>
                  </a:lnTo>
                  <a:lnTo>
                    <a:pt x="202" y="876"/>
                  </a:lnTo>
                  <a:lnTo>
                    <a:pt x="169" y="640"/>
                  </a:lnTo>
                  <a:lnTo>
                    <a:pt x="169" y="539"/>
                  </a:lnTo>
                  <a:lnTo>
                    <a:pt x="135" y="438"/>
                  </a:lnTo>
                  <a:lnTo>
                    <a:pt x="169" y="438"/>
                  </a:lnTo>
                  <a:lnTo>
                    <a:pt x="236" y="405"/>
                  </a:lnTo>
                  <a:lnTo>
                    <a:pt x="371" y="371"/>
                  </a:lnTo>
                  <a:lnTo>
                    <a:pt x="505" y="337"/>
                  </a:lnTo>
                  <a:lnTo>
                    <a:pt x="808" y="304"/>
                  </a:lnTo>
                  <a:lnTo>
                    <a:pt x="1414" y="203"/>
                  </a:lnTo>
                  <a:lnTo>
                    <a:pt x="1717" y="169"/>
                  </a:lnTo>
                  <a:lnTo>
                    <a:pt x="1886" y="135"/>
                  </a:lnTo>
                  <a:lnTo>
                    <a:pt x="2020" y="102"/>
                  </a:lnTo>
                  <a:close/>
                  <a:moveTo>
                    <a:pt x="1549" y="1"/>
                  </a:moveTo>
                  <a:lnTo>
                    <a:pt x="1078" y="102"/>
                  </a:lnTo>
                  <a:lnTo>
                    <a:pt x="573" y="169"/>
                  </a:lnTo>
                  <a:lnTo>
                    <a:pt x="337" y="203"/>
                  </a:lnTo>
                  <a:lnTo>
                    <a:pt x="101" y="270"/>
                  </a:lnTo>
                  <a:lnTo>
                    <a:pt x="68" y="371"/>
                  </a:lnTo>
                  <a:lnTo>
                    <a:pt x="34" y="337"/>
                  </a:lnTo>
                  <a:lnTo>
                    <a:pt x="0" y="472"/>
                  </a:lnTo>
                  <a:lnTo>
                    <a:pt x="34" y="607"/>
                  </a:lnTo>
                  <a:lnTo>
                    <a:pt x="68" y="876"/>
                  </a:lnTo>
                  <a:lnTo>
                    <a:pt x="101" y="1146"/>
                  </a:lnTo>
                  <a:lnTo>
                    <a:pt x="135" y="1381"/>
                  </a:lnTo>
                  <a:lnTo>
                    <a:pt x="135" y="1449"/>
                  </a:lnTo>
                  <a:lnTo>
                    <a:pt x="169" y="1482"/>
                  </a:lnTo>
                  <a:lnTo>
                    <a:pt x="236" y="1516"/>
                  </a:lnTo>
                  <a:lnTo>
                    <a:pt x="303" y="1550"/>
                  </a:lnTo>
                  <a:lnTo>
                    <a:pt x="438" y="1550"/>
                  </a:lnTo>
                  <a:lnTo>
                    <a:pt x="472" y="1516"/>
                  </a:lnTo>
                  <a:lnTo>
                    <a:pt x="1381" y="1415"/>
                  </a:lnTo>
                  <a:lnTo>
                    <a:pt x="1886" y="1348"/>
                  </a:lnTo>
                  <a:lnTo>
                    <a:pt x="2357" y="1213"/>
                  </a:lnTo>
                  <a:lnTo>
                    <a:pt x="2290" y="1179"/>
                  </a:lnTo>
                  <a:lnTo>
                    <a:pt x="2323" y="1146"/>
                  </a:lnTo>
                  <a:lnTo>
                    <a:pt x="2323" y="977"/>
                  </a:lnTo>
                  <a:lnTo>
                    <a:pt x="2290" y="809"/>
                  </a:lnTo>
                  <a:lnTo>
                    <a:pt x="2222" y="506"/>
                  </a:lnTo>
                  <a:lnTo>
                    <a:pt x="2189" y="270"/>
                  </a:lnTo>
                  <a:lnTo>
                    <a:pt x="2155" y="169"/>
                  </a:lnTo>
                  <a:lnTo>
                    <a:pt x="2121" y="34"/>
                  </a:lnTo>
                  <a:lnTo>
                    <a:pt x="2155"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95" name="Google Shape;795;p18"/>
            <p:cNvSpPr/>
            <p:nvPr/>
          </p:nvSpPr>
          <p:spPr>
            <a:xfrm>
              <a:off x="1807861" y="5638445"/>
              <a:ext cx="152108" cy="100697"/>
            </a:xfrm>
            <a:custGeom>
              <a:avLst/>
              <a:gdLst/>
              <a:ahLst/>
              <a:cxnLst/>
              <a:rect l="l" t="t" r="r" b="b"/>
              <a:pathLst>
                <a:path w="2290" h="1516" extrusionOk="0">
                  <a:moveTo>
                    <a:pt x="1920" y="169"/>
                  </a:moveTo>
                  <a:lnTo>
                    <a:pt x="1920" y="371"/>
                  </a:lnTo>
                  <a:lnTo>
                    <a:pt x="1953" y="573"/>
                  </a:lnTo>
                  <a:lnTo>
                    <a:pt x="2088" y="1045"/>
                  </a:lnTo>
                  <a:lnTo>
                    <a:pt x="1145" y="1247"/>
                  </a:lnTo>
                  <a:lnTo>
                    <a:pt x="741" y="1314"/>
                  </a:lnTo>
                  <a:lnTo>
                    <a:pt x="539" y="1348"/>
                  </a:lnTo>
                  <a:lnTo>
                    <a:pt x="337" y="1415"/>
                  </a:lnTo>
                  <a:lnTo>
                    <a:pt x="202" y="876"/>
                  </a:lnTo>
                  <a:lnTo>
                    <a:pt x="101" y="304"/>
                  </a:lnTo>
                  <a:lnTo>
                    <a:pt x="303" y="304"/>
                  </a:lnTo>
                  <a:lnTo>
                    <a:pt x="539" y="270"/>
                  </a:lnTo>
                  <a:lnTo>
                    <a:pt x="977" y="237"/>
                  </a:lnTo>
                  <a:lnTo>
                    <a:pt x="1920" y="169"/>
                  </a:lnTo>
                  <a:close/>
                  <a:moveTo>
                    <a:pt x="1010" y="1"/>
                  </a:moveTo>
                  <a:lnTo>
                    <a:pt x="505" y="68"/>
                  </a:lnTo>
                  <a:lnTo>
                    <a:pt x="270" y="136"/>
                  </a:lnTo>
                  <a:lnTo>
                    <a:pt x="68" y="203"/>
                  </a:lnTo>
                  <a:lnTo>
                    <a:pt x="34" y="237"/>
                  </a:lnTo>
                  <a:lnTo>
                    <a:pt x="0" y="270"/>
                  </a:lnTo>
                  <a:lnTo>
                    <a:pt x="34" y="573"/>
                  </a:lnTo>
                  <a:lnTo>
                    <a:pt x="68" y="876"/>
                  </a:lnTo>
                  <a:lnTo>
                    <a:pt x="135" y="1179"/>
                  </a:lnTo>
                  <a:lnTo>
                    <a:pt x="202" y="1449"/>
                  </a:lnTo>
                  <a:lnTo>
                    <a:pt x="236" y="1482"/>
                  </a:lnTo>
                  <a:lnTo>
                    <a:pt x="270" y="1516"/>
                  </a:lnTo>
                  <a:lnTo>
                    <a:pt x="337" y="1482"/>
                  </a:lnTo>
                  <a:lnTo>
                    <a:pt x="539" y="1482"/>
                  </a:lnTo>
                  <a:lnTo>
                    <a:pt x="775" y="1516"/>
                  </a:lnTo>
                  <a:lnTo>
                    <a:pt x="1212" y="1449"/>
                  </a:lnTo>
                  <a:lnTo>
                    <a:pt x="1684" y="1348"/>
                  </a:lnTo>
                  <a:lnTo>
                    <a:pt x="2122" y="1213"/>
                  </a:lnTo>
                  <a:lnTo>
                    <a:pt x="2122" y="1247"/>
                  </a:lnTo>
                  <a:lnTo>
                    <a:pt x="2155" y="1280"/>
                  </a:lnTo>
                  <a:lnTo>
                    <a:pt x="2223" y="1314"/>
                  </a:lnTo>
                  <a:lnTo>
                    <a:pt x="2290" y="1280"/>
                  </a:lnTo>
                  <a:lnTo>
                    <a:pt x="2290" y="1213"/>
                  </a:lnTo>
                  <a:lnTo>
                    <a:pt x="2155" y="674"/>
                  </a:lnTo>
                  <a:lnTo>
                    <a:pt x="2054" y="136"/>
                  </a:lnTo>
                  <a:lnTo>
                    <a:pt x="2054" y="102"/>
                  </a:lnTo>
                  <a:lnTo>
                    <a:pt x="2054"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96" name="Google Shape;796;p18"/>
            <p:cNvSpPr/>
            <p:nvPr/>
          </p:nvSpPr>
          <p:spPr>
            <a:xfrm>
              <a:off x="1971127" y="5607160"/>
              <a:ext cx="163267" cy="107405"/>
            </a:xfrm>
            <a:custGeom>
              <a:avLst/>
              <a:gdLst/>
              <a:ahLst/>
              <a:cxnLst/>
              <a:rect l="l" t="t" r="r" b="b"/>
              <a:pathLst>
                <a:path w="2458" h="1617" extrusionOk="0">
                  <a:moveTo>
                    <a:pt x="1684" y="1"/>
                  </a:moveTo>
                  <a:lnTo>
                    <a:pt x="1145" y="68"/>
                  </a:lnTo>
                  <a:lnTo>
                    <a:pt x="573" y="169"/>
                  </a:lnTo>
                  <a:lnTo>
                    <a:pt x="68" y="371"/>
                  </a:lnTo>
                  <a:lnTo>
                    <a:pt x="0" y="371"/>
                  </a:lnTo>
                  <a:lnTo>
                    <a:pt x="0" y="405"/>
                  </a:lnTo>
                  <a:lnTo>
                    <a:pt x="34" y="741"/>
                  </a:lnTo>
                  <a:lnTo>
                    <a:pt x="101" y="1044"/>
                  </a:lnTo>
                  <a:lnTo>
                    <a:pt x="169" y="1314"/>
                  </a:lnTo>
                  <a:lnTo>
                    <a:pt x="236" y="1583"/>
                  </a:lnTo>
                  <a:lnTo>
                    <a:pt x="270" y="1617"/>
                  </a:lnTo>
                  <a:lnTo>
                    <a:pt x="371" y="1617"/>
                  </a:lnTo>
                  <a:lnTo>
                    <a:pt x="371" y="1549"/>
                  </a:lnTo>
                  <a:lnTo>
                    <a:pt x="303" y="1246"/>
                  </a:lnTo>
                  <a:lnTo>
                    <a:pt x="236" y="943"/>
                  </a:lnTo>
                  <a:lnTo>
                    <a:pt x="169" y="674"/>
                  </a:lnTo>
                  <a:lnTo>
                    <a:pt x="101" y="405"/>
                  </a:lnTo>
                  <a:lnTo>
                    <a:pt x="337" y="405"/>
                  </a:lnTo>
                  <a:lnTo>
                    <a:pt x="606" y="371"/>
                  </a:lnTo>
                  <a:lnTo>
                    <a:pt x="1111" y="270"/>
                  </a:lnTo>
                  <a:lnTo>
                    <a:pt x="1650" y="203"/>
                  </a:lnTo>
                  <a:lnTo>
                    <a:pt x="1886" y="169"/>
                  </a:lnTo>
                  <a:lnTo>
                    <a:pt x="2155" y="203"/>
                  </a:lnTo>
                  <a:lnTo>
                    <a:pt x="2155" y="371"/>
                  </a:lnTo>
                  <a:lnTo>
                    <a:pt x="2155" y="539"/>
                  </a:lnTo>
                  <a:lnTo>
                    <a:pt x="2222" y="910"/>
                  </a:lnTo>
                  <a:lnTo>
                    <a:pt x="2290" y="1280"/>
                  </a:lnTo>
                  <a:lnTo>
                    <a:pt x="1818" y="1347"/>
                  </a:lnTo>
                  <a:lnTo>
                    <a:pt x="1347" y="1415"/>
                  </a:lnTo>
                  <a:lnTo>
                    <a:pt x="842" y="1448"/>
                  </a:lnTo>
                  <a:lnTo>
                    <a:pt x="606" y="1482"/>
                  </a:lnTo>
                  <a:lnTo>
                    <a:pt x="371" y="1549"/>
                  </a:lnTo>
                  <a:lnTo>
                    <a:pt x="606" y="1583"/>
                  </a:lnTo>
                  <a:lnTo>
                    <a:pt x="808" y="1617"/>
                  </a:lnTo>
                  <a:lnTo>
                    <a:pt x="1246" y="1583"/>
                  </a:lnTo>
                  <a:lnTo>
                    <a:pt x="1818" y="1516"/>
                  </a:lnTo>
                  <a:lnTo>
                    <a:pt x="2088" y="1482"/>
                  </a:lnTo>
                  <a:lnTo>
                    <a:pt x="2357" y="1381"/>
                  </a:lnTo>
                  <a:lnTo>
                    <a:pt x="2424" y="1347"/>
                  </a:lnTo>
                  <a:lnTo>
                    <a:pt x="2458" y="1347"/>
                  </a:lnTo>
                  <a:lnTo>
                    <a:pt x="2458" y="1280"/>
                  </a:lnTo>
                  <a:lnTo>
                    <a:pt x="2323" y="607"/>
                  </a:lnTo>
                  <a:lnTo>
                    <a:pt x="2323" y="405"/>
                  </a:lnTo>
                  <a:lnTo>
                    <a:pt x="2290" y="169"/>
                  </a:lnTo>
                  <a:lnTo>
                    <a:pt x="2290" y="135"/>
                  </a:lnTo>
                  <a:lnTo>
                    <a:pt x="2290" y="68"/>
                  </a:lnTo>
                  <a:lnTo>
                    <a:pt x="2290" y="34"/>
                  </a:lnTo>
                  <a:lnTo>
                    <a:pt x="222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97" name="Google Shape;797;p18"/>
            <p:cNvSpPr/>
            <p:nvPr/>
          </p:nvSpPr>
          <p:spPr>
            <a:xfrm>
              <a:off x="1816828" y="5739075"/>
              <a:ext cx="154366" cy="147724"/>
            </a:xfrm>
            <a:custGeom>
              <a:avLst/>
              <a:gdLst/>
              <a:ahLst/>
              <a:cxnLst/>
              <a:rect l="l" t="t" r="r" b="b"/>
              <a:pathLst>
                <a:path w="2324" h="2224" extrusionOk="0">
                  <a:moveTo>
                    <a:pt x="1919" y="169"/>
                  </a:moveTo>
                  <a:lnTo>
                    <a:pt x="1953" y="540"/>
                  </a:lnTo>
                  <a:lnTo>
                    <a:pt x="2020" y="910"/>
                  </a:lnTo>
                  <a:lnTo>
                    <a:pt x="2088" y="1381"/>
                  </a:lnTo>
                  <a:lnTo>
                    <a:pt x="2155" y="1819"/>
                  </a:lnTo>
                  <a:lnTo>
                    <a:pt x="1785" y="1819"/>
                  </a:lnTo>
                  <a:lnTo>
                    <a:pt x="1414" y="1886"/>
                  </a:lnTo>
                  <a:lnTo>
                    <a:pt x="1381" y="1886"/>
                  </a:lnTo>
                  <a:lnTo>
                    <a:pt x="1414" y="1853"/>
                  </a:lnTo>
                  <a:lnTo>
                    <a:pt x="1381" y="1684"/>
                  </a:lnTo>
                  <a:lnTo>
                    <a:pt x="1347" y="1516"/>
                  </a:lnTo>
                  <a:lnTo>
                    <a:pt x="1313" y="1179"/>
                  </a:lnTo>
                  <a:lnTo>
                    <a:pt x="1280" y="1146"/>
                  </a:lnTo>
                  <a:lnTo>
                    <a:pt x="1212" y="1112"/>
                  </a:lnTo>
                  <a:lnTo>
                    <a:pt x="1179" y="1146"/>
                  </a:lnTo>
                  <a:lnTo>
                    <a:pt x="1145" y="1213"/>
                  </a:lnTo>
                  <a:lnTo>
                    <a:pt x="1179" y="1550"/>
                  </a:lnTo>
                  <a:lnTo>
                    <a:pt x="1212" y="1718"/>
                  </a:lnTo>
                  <a:lnTo>
                    <a:pt x="1280" y="1886"/>
                  </a:lnTo>
                  <a:lnTo>
                    <a:pt x="1313" y="1886"/>
                  </a:lnTo>
                  <a:lnTo>
                    <a:pt x="875" y="1954"/>
                  </a:lnTo>
                  <a:lnTo>
                    <a:pt x="673" y="2021"/>
                  </a:lnTo>
                  <a:lnTo>
                    <a:pt x="471" y="2088"/>
                  </a:lnTo>
                  <a:lnTo>
                    <a:pt x="370" y="1617"/>
                  </a:lnTo>
                  <a:lnTo>
                    <a:pt x="269" y="1179"/>
                  </a:lnTo>
                  <a:lnTo>
                    <a:pt x="202" y="775"/>
                  </a:lnTo>
                  <a:lnTo>
                    <a:pt x="101" y="439"/>
                  </a:lnTo>
                  <a:lnTo>
                    <a:pt x="1010" y="304"/>
                  </a:lnTo>
                  <a:lnTo>
                    <a:pt x="1919" y="169"/>
                  </a:lnTo>
                  <a:close/>
                  <a:moveTo>
                    <a:pt x="1886" y="1"/>
                  </a:moveTo>
                  <a:lnTo>
                    <a:pt x="976" y="102"/>
                  </a:lnTo>
                  <a:lnTo>
                    <a:pt x="67" y="270"/>
                  </a:lnTo>
                  <a:lnTo>
                    <a:pt x="34" y="304"/>
                  </a:lnTo>
                  <a:lnTo>
                    <a:pt x="0" y="371"/>
                  </a:lnTo>
                  <a:lnTo>
                    <a:pt x="0" y="573"/>
                  </a:lnTo>
                  <a:lnTo>
                    <a:pt x="34" y="775"/>
                  </a:lnTo>
                  <a:lnTo>
                    <a:pt x="101" y="1179"/>
                  </a:lnTo>
                  <a:lnTo>
                    <a:pt x="202" y="1684"/>
                  </a:lnTo>
                  <a:lnTo>
                    <a:pt x="269" y="1954"/>
                  </a:lnTo>
                  <a:lnTo>
                    <a:pt x="370" y="2156"/>
                  </a:lnTo>
                  <a:lnTo>
                    <a:pt x="404" y="2223"/>
                  </a:lnTo>
                  <a:lnTo>
                    <a:pt x="471" y="2189"/>
                  </a:lnTo>
                  <a:lnTo>
                    <a:pt x="875" y="2189"/>
                  </a:lnTo>
                  <a:lnTo>
                    <a:pt x="1313" y="2122"/>
                  </a:lnTo>
                  <a:lnTo>
                    <a:pt x="1751" y="2055"/>
                  </a:lnTo>
                  <a:lnTo>
                    <a:pt x="1987" y="2021"/>
                  </a:lnTo>
                  <a:lnTo>
                    <a:pt x="2189" y="1954"/>
                  </a:lnTo>
                  <a:lnTo>
                    <a:pt x="2222" y="1987"/>
                  </a:lnTo>
                  <a:lnTo>
                    <a:pt x="2256" y="1987"/>
                  </a:lnTo>
                  <a:lnTo>
                    <a:pt x="2290" y="1954"/>
                  </a:lnTo>
                  <a:lnTo>
                    <a:pt x="2323" y="1920"/>
                  </a:lnTo>
                  <a:lnTo>
                    <a:pt x="2323" y="1718"/>
                  </a:lnTo>
                  <a:lnTo>
                    <a:pt x="2290" y="1482"/>
                  </a:lnTo>
                  <a:lnTo>
                    <a:pt x="2222" y="1045"/>
                  </a:lnTo>
                  <a:lnTo>
                    <a:pt x="2155" y="540"/>
                  </a:lnTo>
                  <a:lnTo>
                    <a:pt x="2088" y="270"/>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98" name="Google Shape;798;p18"/>
            <p:cNvSpPr/>
            <p:nvPr/>
          </p:nvSpPr>
          <p:spPr>
            <a:xfrm>
              <a:off x="2047115" y="5783843"/>
              <a:ext cx="42577" cy="51477"/>
            </a:xfrm>
            <a:custGeom>
              <a:avLst/>
              <a:gdLst/>
              <a:ahLst/>
              <a:cxnLst/>
              <a:rect l="l" t="t" r="r" b="b"/>
              <a:pathLst>
                <a:path w="641" h="775" extrusionOk="0">
                  <a:moveTo>
                    <a:pt x="136" y="0"/>
                  </a:moveTo>
                  <a:lnTo>
                    <a:pt x="68" y="68"/>
                  </a:lnTo>
                  <a:lnTo>
                    <a:pt x="35" y="169"/>
                  </a:lnTo>
                  <a:lnTo>
                    <a:pt x="35" y="236"/>
                  </a:lnTo>
                  <a:lnTo>
                    <a:pt x="102" y="236"/>
                  </a:lnTo>
                  <a:lnTo>
                    <a:pt x="237" y="135"/>
                  </a:lnTo>
                  <a:lnTo>
                    <a:pt x="169" y="404"/>
                  </a:lnTo>
                  <a:lnTo>
                    <a:pt x="35" y="640"/>
                  </a:lnTo>
                  <a:lnTo>
                    <a:pt x="1" y="707"/>
                  </a:lnTo>
                  <a:lnTo>
                    <a:pt x="1" y="741"/>
                  </a:lnTo>
                  <a:lnTo>
                    <a:pt x="35" y="775"/>
                  </a:lnTo>
                  <a:lnTo>
                    <a:pt x="102" y="775"/>
                  </a:lnTo>
                  <a:lnTo>
                    <a:pt x="371" y="707"/>
                  </a:lnTo>
                  <a:lnTo>
                    <a:pt x="506" y="674"/>
                  </a:lnTo>
                  <a:lnTo>
                    <a:pt x="641" y="606"/>
                  </a:lnTo>
                  <a:lnTo>
                    <a:pt x="641" y="539"/>
                  </a:lnTo>
                  <a:lnTo>
                    <a:pt x="641" y="505"/>
                  </a:lnTo>
                  <a:lnTo>
                    <a:pt x="472" y="505"/>
                  </a:lnTo>
                  <a:lnTo>
                    <a:pt x="338" y="539"/>
                  </a:lnTo>
                  <a:lnTo>
                    <a:pt x="270" y="573"/>
                  </a:lnTo>
                  <a:lnTo>
                    <a:pt x="371" y="337"/>
                  </a:lnTo>
                  <a:lnTo>
                    <a:pt x="439" y="68"/>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799" name="Google Shape;799;p18"/>
            <p:cNvSpPr/>
            <p:nvPr/>
          </p:nvSpPr>
          <p:spPr>
            <a:xfrm>
              <a:off x="2136586" y="5584775"/>
              <a:ext cx="158883" cy="107405"/>
            </a:xfrm>
            <a:custGeom>
              <a:avLst/>
              <a:gdLst/>
              <a:ahLst/>
              <a:cxnLst/>
              <a:rect l="l" t="t" r="r" b="b"/>
              <a:pathLst>
                <a:path w="2392" h="1617" extrusionOk="0">
                  <a:moveTo>
                    <a:pt x="1920" y="1"/>
                  </a:moveTo>
                  <a:lnTo>
                    <a:pt x="1684" y="35"/>
                  </a:lnTo>
                  <a:lnTo>
                    <a:pt x="1213" y="102"/>
                  </a:lnTo>
                  <a:lnTo>
                    <a:pt x="674" y="169"/>
                  </a:lnTo>
                  <a:lnTo>
                    <a:pt x="135" y="304"/>
                  </a:lnTo>
                  <a:lnTo>
                    <a:pt x="102" y="270"/>
                  </a:lnTo>
                  <a:lnTo>
                    <a:pt x="34" y="270"/>
                  </a:lnTo>
                  <a:lnTo>
                    <a:pt x="1" y="304"/>
                  </a:lnTo>
                  <a:lnTo>
                    <a:pt x="68" y="944"/>
                  </a:lnTo>
                  <a:lnTo>
                    <a:pt x="135" y="1550"/>
                  </a:lnTo>
                  <a:lnTo>
                    <a:pt x="169" y="1617"/>
                  </a:lnTo>
                  <a:lnTo>
                    <a:pt x="236" y="1617"/>
                  </a:lnTo>
                  <a:lnTo>
                    <a:pt x="270" y="1583"/>
                  </a:lnTo>
                  <a:lnTo>
                    <a:pt x="304" y="1516"/>
                  </a:lnTo>
                  <a:lnTo>
                    <a:pt x="236" y="944"/>
                  </a:lnTo>
                  <a:lnTo>
                    <a:pt x="135" y="371"/>
                  </a:lnTo>
                  <a:lnTo>
                    <a:pt x="708" y="338"/>
                  </a:lnTo>
                  <a:lnTo>
                    <a:pt x="1246" y="237"/>
                  </a:lnTo>
                  <a:lnTo>
                    <a:pt x="1684" y="203"/>
                  </a:lnTo>
                  <a:lnTo>
                    <a:pt x="1920" y="169"/>
                  </a:lnTo>
                  <a:lnTo>
                    <a:pt x="2155" y="102"/>
                  </a:lnTo>
                  <a:lnTo>
                    <a:pt x="2155" y="338"/>
                  </a:lnTo>
                  <a:lnTo>
                    <a:pt x="2155" y="607"/>
                  </a:lnTo>
                  <a:lnTo>
                    <a:pt x="2223" y="1146"/>
                  </a:lnTo>
                  <a:lnTo>
                    <a:pt x="1751" y="1179"/>
                  </a:lnTo>
                  <a:lnTo>
                    <a:pt x="1314" y="1280"/>
                  </a:lnTo>
                  <a:lnTo>
                    <a:pt x="842" y="1348"/>
                  </a:lnTo>
                  <a:lnTo>
                    <a:pt x="640" y="1381"/>
                  </a:lnTo>
                  <a:lnTo>
                    <a:pt x="438" y="1482"/>
                  </a:lnTo>
                  <a:lnTo>
                    <a:pt x="640" y="1516"/>
                  </a:lnTo>
                  <a:lnTo>
                    <a:pt x="842" y="1482"/>
                  </a:lnTo>
                  <a:lnTo>
                    <a:pt x="1280" y="1415"/>
                  </a:lnTo>
                  <a:lnTo>
                    <a:pt x="1785" y="1348"/>
                  </a:lnTo>
                  <a:lnTo>
                    <a:pt x="2155" y="1280"/>
                  </a:lnTo>
                  <a:lnTo>
                    <a:pt x="2189" y="1348"/>
                  </a:lnTo>
                  <a:lnTo>
                    <a:pt x="2256" y="1348"/>
                  </a:lnTo>
                  <a:lnTo>
                    <a:pt x="2324" y="1314"/>
                  </a:lnTo>
                  <a:lnTo>
                    <a:pt x="2357" y="1280"/>
                  </a:lnTo>
                  <a:lnTo>
                    <a:pt x="2357" y="1213"/>
                  </a:lnTo>
                  <a:lnTo>
                    <a:pt x="2391" y="1179"/>
                  </a:lnTo>
                  <a:lnTo>
                    <a:pt x="2324" y="573"/>
                  </a:lnTo>
                  <a:lnTo>
                    <a:pt x="2290" y="270"/>
                  </a:lnTo>
                  <a:lnTo>
                    <a:pt x="2189" y="1"/>
                  </a:lnTo>
                  <a:lnTo>
                    <a:pt x="2155" y="1"/>
                  </a:lnTo>
                  <a:lnTo>
                    <a:pt x="2155" y="35"/>
                  </a:lnTo>
                  <a:lnTo>
                    <a:pt x="19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00" name="Google Shape;800;p18"/>
            <p:cNvSpPr/>
            <p:nvPr/>
          </p:nvSpPr>
          <p:spPr>
            <a:xfrm>
              <a:off x="1980028" y="5712240"/>
              <a:ext cx="154366" cy="152174"/>
            </a:xfrm>
            <a:custGeom>
              <a:avLst/>
              <a:gdLst/>
              <a:ahLst/>
              <a:cxnLst/>
              <a:rect l="l" t="t" r="r" b="b"/>
              <a:pathLst>
                <a:path w="2324" h="2291" extrusionOk="0">
                  <a:moveTo>
                    <a:pt x="1954" y="1"/>
                  </a:moveTo>
                  <a:lnTo>
                    <a:pt x="1954" y="35"/>
                  </a:lnTo>
                  <a:lnTo>
                    <a:pt x="1954" y="102"/>
                  </a:lnTo>
                  <a:lnTo>
                    <a:pt x="1449" y="136"/>
                  </a:lnTo>
                  <a:lnTo>
                    <a:pt x="944" y="169"/>
                  </a:lnTo>
                  <a:lnTo>
                    <a:pt x="506" y="203"/>
                  </a:lnTo>
                  <a:lnTo>
                    <a:pt x="270" y="237"/>
                  </a:lnTo>
                  <a:lnTo>
                    <a:pt x="169" y="304"/>
                  </a:lnTo>
                  <a:lnTo>
                    <a:pt x="102" y="338"/>
                  </a:lnTo>
                  <a:lnTo>
                    <a:pt x="102" y="371"/>
                  </a:lnTo>
                  <a:lnTo>
                    <a:pt x="270" y="405"/>
                  </a:lnTo>
                  <a:lnTo>
                    <a:pt x="439" y="405"/>
                  </a:lnTo>
                  <a:lnTo>
                    <a:pt x="843" y="371"/>
                  </a:lnTo>
                  <a:lnTo>
                    <a:pt x="1381" y="338"/>
                  </a:lnTo>
                  <a:lnTo>
                    <a:pt x="1954" y="270"/>
                  </a:lnTo>
                  <a:lnTo>
                    <a:pt x="1987" y="607"/>
                  </a:lnTo>
                  <a:lnTo>
                    <a:pt x="2021" y="944"/>
                  </a:lnTo>
                  <a:lnTo>
                    <a:pt x="2088" y="1381"/>
                  </a:lnTo>
                  <a:lnTo>
                    <a:pt x="2122" y="1583"/>
                  </a:lnTo>
                  <a:lnTo>
                    <a:pt x="2189" y="1819"/>
                  </a:lnTo>
                  <a:lnTo>
                    <a:pt x="2156" y="1819"/>
                  </a:lnTo>
                  <a:lnTo>
                    <a:pt x="1280" y="1920"/>
                  </a:lnTo>
                  <a:lnTo>
                    <a:pt x="809" y="1987"/>
                  </a:lnTo>
                  <a:lnTo>
                    <a:pt x="405" y="2122"/>
                  </a:lnTo>
                  <a:lnTo>
                    <a:pt x="304" y="1684"/>
                  </a:lnTo>
                  <a:lnTo>
                    <a:pt x="237" y="1247"/>
                  </a:lnTo>
                  <a:lnTo>
                    <a:pt x="203" y="809"/>
                  </a:lnTo>
                  <a:lnTo>
                    <a:pt x="169" y="573"/>
                  </a:lnTo>
                  <a:lnTo>
                    <a:pt x="68" y="371"/>
                  </a:lnTo>
                  <a:lnTo>
                    <a:pt x="35" y="506"/>
                  </a:lnTo>
                  <a:lnTo>
                    <a:pt x="1" y="641"/>
                  </a:lnTo>
                  <a:lnTo>
                    <a:pt x="1" y="977"/>
                  </a:lnTo>
                  <a:lnTo>
                    <a:pt x="102" y="1583"/>
                  </a:lnTo>
                  <a:lnTo>
                    <a:pt x="102" y="1785"/>
                  </a:lnTo>
                  <a:lnTo>
                    <a:pt x="136" y="1987"/>
                  </a:lnTo>
                  <a:lnTo>
                    <a:pt x="169" y="2088"/>
                  </a:lnTo>
                  <a:lnTo>
                    <a:pt x="203" y="2189"/>
                  </a:lnTo>
                  <a:lnTo>
                    <a:pt x="270" y="2257"/>
                  </a:lnTo>
                  <a:lnTo>
                    <a:pt x="371" y="2290"/>
                  </a:lnTo>
                  <a:lnTo>
                    <a:pt x="405" y="2290"/>
                  </a:lnTo>
                  <a:lnTo>
                    <a:pt x="439" y="2223"/>
                  </a:lnTo>
                  <a:lnTo>
                    <a:pt x="843" y="2223"/>
                  </a:lnTo>
                  <a:lnTo>
                    <a:pt x="1314" y="2156"/>
                  </a:lnTo>
                  <a:lnTo>
                    <a:pt x="2189" y="1987"/>
                  </a:lnTo>
                  <a:lnTo>
                    <a:pt x="2257" y="1954"/>
                  </a:lnTo>
                  <a:lnTo>
                    <a:pt x="2290" y="1987"/>
                  </a:lnTo>
                  <a:lnTo>
                    <a:pt x="2324" y="1954"/>
                  </a:lnTo>
                  <a:lnTo>
                    <a:pt x="2324" y="1718"/>
                  </a:lnTo>
                  <a:lnTo>
                    <a:pt x="2290" y="1516"/>
                  </a:lnTo>
                  <a:lnTo>
                    <a:pt x="2223" y="1045"/>
                  </a:lnTo>
                  <a:lnTo>
                    <a:pt x="2156" y="540"/>
                  </a:lnTo>
                  <a:lnTo>
                    <a:pt x="2122" y="270"/>
                  </a:lnTo>
                  <a:lnTo>
                    <a:pt x="2055" y="35"/>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01" name="Google Shape;801;p18"/>
            <p:cNvSpPr/>
            <p:nvPr/>
          </p:nvSpPr>
          <p:spPr>
            <a:xfrm>
              <a:off x="2357972" y="5739075"/>
              <a:ext cx="44835" cy="49285"/>
            </a:xfrm>
            <a:custGeom>
              <a:avLst/>
              <a:gdLst/>
              <a:ahLst/>
              <a:cxnLst/>
              <a:rect l="l" t="t" r="r" b="b"/>
              <a:pathLst>
                <a:path w="675" h="742" extrusionOk="0">
                  <a:moveTo>
                    <a:pt x="270" y="1"/>
                  </a:moveTo>
                  <a:lnTo>
                    <a:pt x="169" y="136"/>
                  </a:lnTo>
                  <a:lnTo>
                    <a:pt x="102" y="270"/>
                  </a:lnTo>
                  <a:lnTo>
                    <a:pt x="1" y="540"/>
                  </a:lnTo>
                  <a:lnTo>
                    <a:pt x="1" y="573"/>
                  </a:lnTo>
                  <a:lnTo>
                    <a:pt x="1" y="641"/>
                  </a:lnTo>
                  <a:lnTo>
                    <a:pt x="270" y="641"/>
                  </a:lnTo>
                  <a:lnTo>
                    <a:pt x="472" y="607"/>
                  </a:lnTo>
                  <a:lnTo>
                    <a:pt x="506" y="674"/>
                  </a:lnTo>
                  <a:lnTo>
                    <a:pt x="539" y="742"/>
                  </a:lnTo>
                  <a:lnTo>
                    <a:pt x="573" y="742"/>
                  </a:lnTo>
                  <a:lnTo>
                    <a:pt x="607" y="708"/>
                  </a:lnTo>
                  <a:lnTo>
                    <a:pt x="607" y="641"/>
                  </a:lnTo>
                  <a:lnTo>
                    <a:pt x="607" y="573"/>
                  </a:lnTo>
                  <a:lnTo>
                    <a:pt x="640" y="540"/>
                  </a:lnTo>
                  <a:lnTo>
                    <a:pt x="674" y="506"/>
                  </a:lnTo>
                  <a:lnTo>
                    <a:pt x="640" y="439"/>
                  </a:lnTo>
                  <a:lnTo>
                    <a:pt x="607" y="405"/>
                  </a:lnTo>
                  <a:lnTo>
                    <a:pt x="607" y="237"/>
                  </a:lnTo>
                  <a:lnTo>
                    <a:pt x="573" y="203"/>
                  </a:lnTo>
                  <a:lnTo>
                    <a:pt x="539" y="237"/>
                  </a:lnTo>
                  <a:lnTo>
                    <a:pt x="506" y="405"/>
                  </a:lnTo>
                  <a:lnTo>
                    <a:pt x="203" y="472"/>
                  </a:lnTo>
                  <a:lnTo>
                    <a:pt x="270" y="270"/>
                  </a:lnTo>
                  <a:lnTo>
                    <a:pt x="337" y="35"/>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02" name="Google Shape;802;p18"/>
            <p:cNvSpPr/>
            <p:nvPr/>
          </p:nvSpPr>
          <p:spPr>
            <a:xfrm>
              <a:off x="2297594" y="5667538"/>
              <a:ext cx="156624" cy="147657"/>
            </a:xfrm>
            <a:custGeom>
              <a:avLst/>
              <a:gdLst/>
              <a:ahLst/>
              <a:cxnLst/>
              <a:rect l="l" t="t" r="r" b="b"/>
              <a:pathLst>
                <a:path w="2358" h="2223" extrusionOk="0">
                  <a:moveTo>
                    <a:pt x="1886" y="169"/>
                  </a:moveTo>
                  <a:lnTo>
                    <a:pt x="1886" y="203"/>
                  </a:lnTo>
                  <a:lnTo>
                    <a:pt x="1987" y="203"/>
                  </a:lnTo>
                  <a:lnTo>
                    <a:pt x="1987" y="472"/>
                  </a:lnTo>
                  <a:lnTo>
                    <a:pt x="2021" y="775"/>
                  </a:lnTo>
                  <a:lnTo>
                    <a:pt x="2156" y="1785"/>
                  </a:lnTo>
                  <a:lnTo>
                    <a:pt x="1953" y="1785"/>
                  </a:lnTo>
                  <a:lnTo>
                    <a:pt x="1751" y="1819"/>
                  </a:lnTo>
                  <a:lnTo>
                    <a:pt x="1347" y="1886"/>
                  </a:lnTo>
                  <a:lnTo>
                    <a:pt x="842" y="1953"/>
                  </a:lnTo>
                  <a:lnTo>
                    <a:pt x="607" y="1987"/>
                  </a:lnTo>
                  <a:lnTo>
                    <a:pt x="506" y="2054"/>
                  </a:lnTo>
                  <a:lnTo>
                    <a:pt x="438" y="2122"/>
                  </a:lnTo>
                  <a:lnTo>
                    <a:pt x="405" y="1886"/>
                  </a:lnTo>
                  <a:lnTo>
                    <a:pt x="337" y="1617"/>
                  </a:lnTo>
                  <a:lnTo>
                    <a:pt x="236" y="1112"/>
                  </a:lnTo>
                  <a:lnTo>
                    <a:pt x="203" y="741"/>
                  </a:lnTo>
                  <a:lnTo>
                    <a:pt x="135" y="371"/>
                  </a:lnTo>
                  <a:lnTo>
                    <a:pt x="539" y="371"/>
                  </a:lnTo>
                  <a:lnTo>
                    <a:pt x="943" y="304"/>
                  </a:lnTo>
                  <a:lnTo>
                    <a:pt x="1886" y="169"/>
                  </a:lnTo>
                  <a:close/>
                  <a:moveTo>
                    <a:pt x="1852" y="1"/>
                  </a:moveTo>
                  <a:lnTo>
                    <a:pt x="1684" y="34"/>
                  </a:lnTo>
                  <a:lnTo>
                    <a:pt x="1347" y="102"/>
                  </a:lnTo>
                  <a:lnTo>
                    <a:pt x="708" y="169"/>
                  </a:lnTo>
                  <a:lnTo>
                    <a:pt x="405" y="236"/>
                  </a:lnTo>
                  <a:lnTo>
                    <a:pt x="135" y="304"/>
                  </a:lnTo>
                  <a:lnTo>
                    <a:pt x="102" y="236"/>
                  </a:lnTo>
                  <a:lnTo>
                    <a:pt x="102" y="203"/>
                  </a:lnTo>
                  <a:lnTo>
                    <a:pt x="68" y="203"/>
                  </a:lnTo>
                  <a:lnTo>
                    <a:pt x="1" y="236"/>
                  </a:lnTo>
                  <a:lnTo>
                    <a:pt x="1" y="472"/>
                  </a:lnTo>
                  <a:lnTo>
                    <a:pt x="1" y="708"/>
                  </a:lnTo>
                  <a:lnTo>
                    <a:pt x="68" y="1145"/>
                  </a:lnTo>
                  <a:lnTo>
                    <a:pt x="135" y="1684"/>
                  </a:lnTo>
                  <a:lnTo>
                    <a:pt x="203" y="1920"/>
                  </a:lnTo>
                  <a:lnTo>
                    <a:pt x="304" y="2189"/>
                  </a:lnTo>
                  <a:lnTo>
                    <a:pt x="337" y="2223"/>
                  </a:lnTo>
                  <a:lnTo>
                    <a:pt x="371" y="2223"/>
                  </a:lnTo>
                  <a:lnTo>
                    <a:pt x="438" y="2189"/>
                  </a:lnTo>
                  <a:lnTo>
                    <a:pt x="438" y="2155"/>
                  </a:lnTo>
                  <a:lnTo>
                    <a:pt x="539" y="2189"/>
                  </a:lnTo>
                  <a:lnTo>
                    <a:pt x="607" y="2223"/>
                  </a:lnTo>
                  <a:lnTo>
                    <a:pt x="842" y="2223"/>
                  </a:lnTo>
                  <a:lnTo>
                    <a:pt x="1246" y="2122"/>
                  </a:lnTo>
                  <a:lnTo>
                    <a:pt x="1718" y="2088"/>
                  </a:lnTo>
                  <a:lnTo>
                    <a:pt x="1987" y="2021"/>
                  </a:lnTo>
                  <a:lnTo>
                    <a:pt x="2189" y="1953"/>
                  </a:lnTo>
                  <a:lnTo>
                    <a:pt x="2257" y="1987"/>
                  </a:lnTo>
                  <a:lnTo>
                    <a:pt x="2290" y="1987"/>
                  </a:lnTo>
                  <a:lnTo>
                    <a:pt x="2358" y="1953"/>
                  </a:lnTo>
                  <a:lnTo>
                    <a:pt x="2358" y="1886"/>
                  </a:lnTo>
                  <a:lnTo>
                    <a:pt x="2223" y="876"/>
                  </a:lnTo>
                  <a:lnTo>
                    <a:pt x="2156" y="438"/>
                  </a:lnTo>
                  <a:lnTo>
                    <a:pt x="2122" y="236"/>
                  </a:lnTo>
                  <a:lnTo>
                    <a:pt x="2054" y="34"/>
                  </a:lnTo>
                  <a:lnTo>
                    <a:pt x="2021" y="34"/>
                  </a:lnTo>
                  <a:lnTo>
                    <a:pt x="2021" y="68"/>
                  </a:lnTo>
                  <a:lnTo>
                    <a:pt x="1987" y="68"/>
                  </a:lnTo>
                  <a:lnTo>
                    <a:pt x="1920" y="34"/>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03" name="Google Shape;803;p18"/>
            <p:cNvSpPr/>
            <p:nvPr/>
          </p:nvSpPr>
          <p:spPr>
            <a:xfrm>
              <a:off x="2472019" y="5535622"/>
              <a:ext cx="158883" cy="105147"/>
            </a:xfrm>
            <a:custGeom>
              <a:avLst/>
              <a:gdLst/>
              <a:ahLst/>
              <a:cxnLst/>
              <a:rect l="l" t="t" r="r" b="b"/>
              <a:pathLst>
                <a:path w="2392" h="1583" extrusionOk="0">
                  <a:moveTo>
                    <a:pt x="2156" y="34"/>
                  </a:moveTo>
                  <a:lnTo>
                    <a:pt x="2156" y="303"/>
                  </a:lnTo>
                  <a:lnTo>
                    <a:pt x="2189" y="573"/>
                  </a:lnTo>
                  <a:lnTo>
                    <a:pt x="2257" y="1145"/>
                  </a:lnTo>
                  <a:lnTo>
                    <a:pt x="2021" y="1111"/>
                  </a:lnTo>
                  <a:lnTo>
                    <a:pt x="1819" y="1111"/>
                  </a:lnTo>
                  <a:lnTo>
                    <a:pt x="1381" y="1212"/>
                  </a:lnTo>
                  <a:lnTo>
                    <a:pt x="843" y="1313"/>
                  </a:lnTo>
                  <a:lnTo>
                    <a:pt x="540" y="1347"/>
                  </a:lnTo>
                  <a:lnTo>
                    <a:pt x="270" y="1381"/>
                  </a:lnTo>
                  <a:lnTo>
                    <a:pt x="203" y="876"/>
                  </a:lnTo>
                  <a:lnTo>
                    <a:pt x="102" y="404"/>
                  </a:lnTo>
                  <a:lnTo>
                    <a:pt x="1146" y="303"/>
                  </a:lnTo>
                  <a:lnTo>
                    <a:pt x="1651" y="202"/>
                  </a:lnTo>
                  <a:lnTo>
                    <a:pt x="2156" y="34"/>
                  </a:lnTo>
                  <a:close/>
                  <a:moveTo>
                    <a:pt x="2156" y="0"/>
                  </a:moveTo>
                  <a:lnTo>
                    <a:pt x="1651" y="34"/>
                  </a:lnTo>
                  <a:lnTo>
                    <a:pt x="1112" y="101"/>
                  </a:lnTo>
                  <a:lnTo>
                    <a:pt x="573" y="202"/>
                  </a:lnTo>
                  <a:lnTo>
                    <a:pt x="68" y="270"/>
                  </a:lnTo>
                  <a:lnTo>
                    <a:pt x="35" y="303"/>
                  </a:lnTo>
                  <a:lnTo>
                    <a:pt x="1" y="303"/>
                  </a:lnTo>
                  <a:lnTo>
                    <a:pt x="1" y="337"/>
                  </a:lnTo>
                  <a:lnTo>
                    <a:pt x="1" y="606"/>
                  </a:lnTo>
                  <a:lnTo>
                    <a:pt x="35" y="876"/>
                  </a:lnTo>
                  <a:lnTo>
                    <a:pt x="102" y="1414"/>
                  </a:lnTo>
                  <a:lnTo>
                    <a:pt x="102" y="1515"/>
                  </a:lnTo>
                  <a:lnTo>
                    <a:pt x="136" y="1515"/>
                  </a:lnTo>
                  <a:lnTo>
                    <a:pt x="169" y="1549"/>
                  </a:lnTo>
                  <a:lnTo>
                    <a:pt x="203" y="1583"/>
                  </a:lnTo>
                  <a:lnTo>
                    <a:pt x="270" y="1549"/>
                  </a:lnTo>
                  <a:lnTo>
                    <a:pt x="775" y="1482"/>
                  </a:lnTo>
                  <a:lnTo>
                    <a:pt x="1247" y="1414"/>
                  </a:lnTo>
                  <a:lnTo>
                    <a:pt x="1752" y="1313"/>
                  </a:lnTo>
                  <a:lnTo>
                    <a:pt x="2021" y="1280"/>
                  </a:lnTo>
                  <a:lnTo>
                    <a:pt x="2257" y="1179"/>
                  </a:lnTo>
                  <a:lnTo>
                    <a:pt x="2290" y="1246"/>
                  </a:lnTo>
                  <a:lnTo>
                    <a:pt x="2324" y="1246"/>
                  </a:lnTo>
                  <a:lnTo>
                    <a:pt x="2391" y="1212"/>
                  </a:lnTo>
                  <a:lnTo>
                    <a:pt x="2391" y="1179"/>
                  </a:lnTo>
                  <a:lnTo>
                    <a:pt x="2358" y="573"/>
                  </a:lnTo>
                  <a:lnTo>
                    <a:pt x="2290" y="303"/>
                  </a:lnTo>
                  <a:lnTo>
                    <a:pt x="2189" y="34"/>
                  </a:lnTo>
                  <a:lnTo>
                    <a:pt x="218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04" name="Google Shape;804;p18"/>
            <p:cNvSpPr/>
            <p:nvPr/>
          </p:nvSpPr>
          <p:spPr>
            <a:xfrm>
              <a:off x="3981537" y="6166238"/>
              <a:ext cx="29159" cy="42577"/>
            </a:xfrm>
            <a:custGeom>
              <a:avLst/>
              <a:gdLst/>
              <a:ahLst/>
              <a:cxnLst/>
              <a:rect l="l" t="t" r="r" b="b"/>
              <a:pathLst>
                <a:path w="439" h="641" extrusionOk="0">
                  <a:moveTo>
                    <a:pt x="68" y="1"/>
                  </a:moveTo>
                  <a:lnTo>
                    <a:pt x="34" y="68"/>
                  </a:lnTo>
                  <a:lnTo>
                    <a:pt x="34" y="135"/>
                  </a:lnTo>
                  <a:lnTo>
                    <a:pt x="68" y="169"/>
                  </a:lnTo>
                  <a:lnTo>
                    <a:pt x="135" y="236"/>
                  </a:lnTo>
                  <a:lnTo>
                    <a:pt x="203" y="270"/>
                  </a:lnTo>
                  <a:lnTo>
                    <a:pt x="169" y="304"/>
                  </a:lnTo>
                  <a:lnTo>
                    <a:pt x="34" y="506"/>
                  </a:lnTo>
                  <a:lnTo>
                    <a:pt x="1" y="573"/>
                  </a:lnTo>
                  <a:lnTo>
                    <a:pt x="68" y="640"/>
                  </a:lnTo>
                  <a:lnTo>
                    <a:pt x="135" y="640"/>
                  </a:lnTo>
                  <a:lnTo>
                    <a:pt x="203" y="607"/>
                  </a:lnTo>
                  <a:lnTo>
                    <a:pt x="337" y="405"/>
                  </a:lnTo>
                  <a:lnTo>
                    <a:pt x="405" y="304"/>
                  </a:lnTo>
                  <a:lnTo>
                    <a:pt x="438" y="270"/>
                  </a:lnTo>
                  <a:lnTo>
                    <a:pt x="438" y="236"/>
                  </a:lnTo>
                  <a:lnTo>
                    <a:pt x="438" y="203"/>
                  </a:lnTo>
                  <a:lnTo>
                    <a:pt x="405" y="169"/>
                  </a:lnTo>
                  <a:lnTo>
                    <a:pt x="304" y="102"/>
                  </a:lnTo>
                  <a:lnTo>
                    <a:pt x="236" y="68"/>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05" name="Google Shape;805;p18"/>
            <p:cNvSpPr/>
            <p:nvPr/>
          </p:nvSpPr>
          <p:spPr>
            <a:xfrm>
              <a:off x="3921159" y="6163979"/>
              <a:ext cx="18000" cy="78379"/>
            </a:xfrm>
            <a:custGeom>
              <a:avLst/>
              <a:gdLst/>
              <a:ahLst/>
              <a:cxnLst/>
              <a:rect l="l" t="t" r="r" b="b"/>
              <a:pathLst>
                <a:path w="271" h="1180" extrusionOk="0">
                  <a:moveTo>
                    <a:pt x="34" y="1"/>
                  </a:moveTo>
                  <a:lnTo>
                    <a:pt x="1" y="102"/>
                  </a:lnTo>
                  <a:lnTo>
                    <a:pt x="1" y="203"/>
                  </a:lnTo>
                  <a:lnTo>
                    <a:pt x="34" y="439"/>
                  </a:lnTo>
                  <a:lnTo>
                    <a:pt x="102" y="1112"/>
                  </a:lnTo>
                  <a:lnTo>
                    <a:pt x="135" y="1146"/>
                  </a:lnTo>
                  <a:lnTo>
                    <a:pt x="203" y="1179"/>
                  </a:lnTo>
                  <a:lnTo>
                    <a:pt x="236" y="1146"/>
                  </a:lnTo>
                  <a:lnTo>
                    <a:pt x="270" y="1078"/>
                  </a:lnTo>
                  <a:lnTo>
                    <a:pt x="169" y="405"/>
                  </a:lnTo>
                  <a:lnTo>
                    <a:pt x="135" y="203"/>
                  </a:lnTo>
                  <a:lnTo>
                    <a:pt x="102" y="68"/>
                  </a:lnTo>
                  <a:lnTo>
                    <a:pt x="3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06" name="Google Shape;806;p18"/>
            <p:cNvSpPr/>
            <p:nvPr/>
          </p:nvSpPr>
          <p:spPr>
            <a:xfrm>
              <a:off x="3921159" y="6132694"/>
              <a:ext cx="154366" cy="102955"/>
            </a:xfrm>
            <a:custGeom>
              <a:avLst/>
              <a:gdLst/>
              <a:ahLst/>
              <a:cxnLst/>
              <a:rect l="l" t="t" r="r" b="b"/>
              <a:pathLst>
                <a:path w="2324" h="1550" extrusionOk="0">
                  <a:moveTo>
                    <a:pt x="1886" y="1"/>
                  </a:moveTo>
                  <a:lnTo>
                    <a:pt x="1886" y="34"/>
                  </a:lnTo>
                  <a:lnTo>
                    <a:pt x="1920" y="68"/>
                  </a:lnTo>
                  <a:lnTo>
                    <a:pt x="1718" y="34"/>
                  </a:lnTo>
                  <a:lnTo>
                    <a:pt x="1516" y="68"/>
                  </a:lnTo>
                  <a:lnTo>
                    <a:pt x="1112" y="102"/>
                  </a:lnTo>
                  <a:lnTo>
                    <a:pt x="573" y="203"/>
                  </a:lnTo>
                  <a:lnTo>
                    <a:pt x="304" y="236"/>
                  </a:lnTo>
                  <a:lnTo>
                    <a:pt x="34" y="337"/>
                  </a:lnTo>
                  <a:lnTo>
                    <a:pt x="1" y="371"/>
                  </a:lnTo>
                  <a:lnTo>
                    <a:pt x="1" y="405"/>
                  </a:lnTo>
                  <a:lnTo>
                    <a:pt x="34" y="438"/>
                  </a:lnTo>
                  <a:lnTo>
                    <a:pt x="68" y="438"/>
                  </a:lnTo>
                  <a:lnTo>
                    <a:pt x="607" y="371"/>
                  </a:lnTo>
                  <a:lnTo>
                    <a:pt x="1112" y="304"/>
                  </a:lnTo>
                  <a:lnTo>
                    <a:pt x="1549" y="270"/>
                  </a:lnTo>
                  <a:lnTo>
                    <a:pt x="1751" y="236"/>
                  </a:lnTo>
                  <a:lnTo>
                    <a:pt x="1953" y="203"/>
                  </a:lnTo>
                  <a:lnTo>
                    <a:pt x="2054" y="438"/>
                  </a:lnTo>
                  <a:lnTo>
                    <a:pt x="2088" y="674"/>
                  </a:lnTo>
                  <a:lnTo>
                    <a:pt x="2122" y="1179"/>
                  </a:lnTo>
                  <a:lnTo>
                    <a:pt x="1179" y="1314"/>
                  </a:lnTo>
                  <a:lnTo>
                    <a:pt x="741" y="1347"/>
                  </a:lnTo>
                  <a:lnTo>
                    <a:pt x="506" y="1415"/>
                  </a:lnTo>
                  <a:lnTo>
                    <a:pt x="304" y="1482"/>
                  </a:lnTo>
                  <a:lnTo>
                    <a:pt x="270" y="1516"/>
                  </a:lnTo>
                  <a:lnTo>
                    <a:pt x="304" y="1549"/>
                  </a:lnTo>
                  <a:lnTo>
                    <a:pt x="741" y="1549"/>
                  </a:lnTo>
                  <a:lnTo>
                    <a:pt x="1213" y="1482"/>
                  </a:lnTo>
                  <a:lnTo>
                    <a:pt x="2223" y="1347"/>
                  </a:lnTo>
                  <a:lnTo>
                    <a:pt x="2290" y="1314"/>
                  </a:lnTo>
                  <a:lnTo>
                    <a:pt x="2324" y="1246"/>
                  </a:lnTo>
                  <a:lnTo>
                    <a:pt x="2257" y="977"/>
                  </a:lnTo>
                  <a:lnTo>
                    <a:pt x="2189" y="708"/>
                  </a:lnTo>
                  <a:lnTo>
                    <a:pt x="2021" y="203"/>
                  </a:lnTo>
                  <a:lnTo>
                    <a:pt x="2054" y="169"/>
                  </a:lnTo>
                  <a:lnTo>
                    <a:pt x="2088" y="169"/>
                  </a:lnTo>
                  <a:lnTo>
                    <a:pt x="2088" y="135"/>
                  </a:lnTo>
                  <a:lnTo>
                    <a:pt x="2054" y="102"/>
                  </a:lnTo>
                  <a:lnTo>
                    <a:pt x="2021" y="68"/>
                  </a:lnTo>
                  <a:lnTo>
                    <a:pt x="1987" y="68"/>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07" name="Google Shape;807;p18"/>
            <p:cNvSpPr/>
            <p:nvPr/>
          </p:nvSpPr>
          <p:spPr>
            <a:xfrm>
              <a:off x="3804920" y="6112568"/>
              <a:ext cx="49219" cy="31351"/>
            </a:xfrm>
            <a:custGeom>
              <a:avLst/>
              <a:gdLst/>
              <a:ahLst/>
              <a:cxnLst/>
              <a:rect l="l" t="t" r="r" b="b"/>
              <a:pathLst>
                <a:path w="741" h="472" extrusionOk="0">
                  <a:moveTo>
                    <a:pt x="303" y="1"/>
                  </a:moveTo>
                  <a:lnTo>
                    <a:pt x="202" y="102"/>
                  </a:lnTo>
                  <a:lnTo>
                    <a:pt x="135" y="203"/>
                  </a:lnTo>
                  <a:lnTo>
                    <a:pt x="34" y="304"/>
                  </a:lnTo>
                  <a:lnTo>
                    <a:pt x="0" y="337"/>
                  </a:lnTo>
                  <a:lnTo>
                    <a:pt x="0" y="405"/>
                  </a:lnTo>
                  <a:lnTo>
                    <a:pt x="0" y="472"/>
                  </a:lnTo>
                  <a:lnTo>
                    <a:pt x="67" y="472"/>
                  </a:lnTo>
                  <a:lnTo>
                    <a:pt x="168" y="438"/>
                  </a:lnTo>
                  <a:lnTo>
                    <a:pt x="236" y="337"/>
                  </a:lnTo>
                  <a:lnTo>
                    <a:pt x="370" y="203"/>
                  </a:lnTo>
                  <a:lnTo>
                    <a:pt x="505" y="337"/>
                  </a:lnTo>
                  <a:lnTo>
                    <a:pt x="640" y="438"/>
                  </a:lnTo>
                  <a:lnTo>
                    <a:pt x="707" y="438"/>
                  </a:lnTo>
                  <a:lnTo>
                    <a:pt x="741" y="405"/>
                  </a:lnTo>
                  <a:lnTo>
                    <a:pt x="741" y="337"/>
                  </a:lnTo>
                  <a:lnTo>
                    <a:pt x="572" y="236"/>
                  </a:lnTo>
                  <a:lnTo>
                    <a:pt x="404" y="102"/>
                  </a:lnTo>
                  <a:lnTo>
                    <a:pt x="404" y="68"/>
                  </a:lnTo>
                  <a:lnTo>
                    <a:pt x="404"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08" name="Google Shape;808;p18"/>
            <p:cNvSpPr/>
            <p:nvPr/>
          </p:nvSpPr>
          <p:spPr>
            <a:xfrm>
              <a:off x="3623719" y="5358939"/>
              <a:ext cx="165591" cy="109664"/>
            </a:xfrm>
            <a:custGeom>
              <a:avLst/>
              <a:gdLst/>
              <a:ahLst/>
              <a:cxnLst/>
              <a:rect l="l" t="t" r="r" b="b"/>
              <a:pathLst>
                <a:path w="2493" h="1651" extrusionOk="0">
                  <a:moveTo>
                    <a:pt x="1718" y="0"/>
                  </a:moveTo>
                  <a:lnTo>
                    <a:pt x="1146" y="68"/>
                  </a:lnTo>
                  <a:lnTo>
                    <a:pt x="607" y="202"/>
                  </a:lnTo>
                  <a:lnTo>
                    <a:pt x="102" y="371"/>
                  </a:lnTo>
                  <a:lnTo>
                    <a:pt x="102" y="404"/>
                  </a:lnTo>
                  <a:lnTo>
                    <a:pt x="35" y="371"/>
                  </a:lnTo>
                  <a:lnTo>
                    <a:pt x="1" y="438"/>
                  </a:lnTo>
                  <a:lnTo>
                    <a:pt x="68" y="741"/>
                  </a:lnTo>
                  <a:lnTo>
                    <a:pt x="136" y="1044"/>
                  </a:lnTo>
                  <a:lnTo>
                    <a:pt x="169" y="1347"/>
                  </a:lnTo>
                  <a:lnTo>
                    <a:pt x="270" y="1616"/>
                  </a:lnTo>
                  <a:lnTo>
                    <a:pt x="304" y="1650"/>
                  </a:lnTo>
                  <a:lnTo>
                    <a:pt x="338" y="1650"/>
                  </a:lnTo>
                  <a:lnTo>
                    <a:pt x="371" y="1616"/>
                  </a:lnTo>
                  <a:lnTo>
                    <a:pt x="405" y="1583"/>
                  </a:lnTo>
                  <a:lnTo>
                    <a:pt x="338" y="1246"/>
                  </a:lnTo>
                  <a:lnTo>
                    <a:pt x="237" y="943"/>
                  </a:lnTo>
                  <a:lnTo>
                    <a:pt x="203" y="674"/>
                  </a:lnTo>
                  <a:lnTo>
                    <a:pt x="102" y="438"/>
                  </a:lnTo>
                  <a:lnTo>
                    <a:pt x="371" y="404"/>
                  </a:lnTo>
                  <a:lnTo>
                    <a:pt x="641" y="371"/>
                  </a:lnTo>
                  <a:lnTo>
                    <a:pt x="1146" y="303"/>
                  </a:lnTo>
                  <a:lnTo>
                    <a:pt x="1651" y="202"/>
                  </a:lnTo>
                  <a:lnTo>
                    <a:pt x="2189" y="202"/>
                  </a:lnTo>
                  <a:lnTo>
                    <a:pt x="2189" y="371"/>
                  </a:lnTo>
                  <a:lnTo>
                    <a:pt x="2189" y="539"/>
                  </a:lnTo>
                  <a:lnTo>
                    <a:pt x="2223" y="909"/>
                  </a:lnTo>
                  <a:lnTo>
                    <a:pt x="2324" y="1280"/>
                  </a:lnTo>
                  <a:lnTo>
                    <a:pt x="1853" y="1347"/>
                  </a:lnTo>
                  <a:lnTo>
                    <a:pt x="1381" y="1414"/>
                  </a:lnTo>
                  <a:lnTo>
                    <a:pt x="876" y="1448"/>
                  </a:lnTo>
                  <a:lnTo>
                    <a:pt x="641" y="1482"/>
                  </a:lnTo>
                  <a:lnTo>
                    <a:pt x="405" y="1549"/>
                  </a:lnTo>
                  <a:lnTo>
                    <a:pt x="607" y="1616"/>
                  </a:lnTo>
                  <a:lnTo>
                    <a:pt x="843" y="1616"/>
                  </a:lnTo>
                  <a:lnTo>
                    <a:pt x="1247" y="1583"/>
                  </a:lnTo>
                  <a:lnTo>
                    <a:pt x="1819" y="1549"/>
                  </a:lnTo>
                  <a:lnTo>
                    <a:pt x="2122" y="1482"/>
                  </a:lnTo>
                  <a:lnTo>
                    <a:pt x="2391" y="1381"/>
                  </a:lnTo>
                  <a:lnTo>
                    <a:pt x="2459" y="1381"/>
                  </a:lnTo>
                  <a:lnTo>
                    <a:pt x="2492" y="1347"/>
                  </a:lnTo>
                  <a:lnTo>
                    <a:pt x="2492" y="1313"/>
                  </a:lnTo>
                  <a:lnTo>
                    <a:pt x="2358" y="640"/>
                  </a:lnTo>
                  <a:lnTo>
                    <a:pt x="2324" y="404"/>
                  </a:lnTo>
                  <a:lnTo>
                    <a:pt x="2290" y="169"/>
                  </a:lnTo>
                  <a:lnTo>
                    <a:pt x="2324" y="135"/>
                  </a:lnTo>
                  <a:lnTo>
                    <a:pt x="2324" y="101"/>
                  </a:lnTo>
                  <a:lnTo>
                    <a:pt x="2290" y="34"/>
                  </a:lnTo>
                  <a:lnTo>
                    <a:pt x="2257" y="34"/>
                  </a:lnTo>
                  <a:lnTo>
                    <a:pt x="171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09" name="Google Shape;809;p18"/>
            <p:cNvSpPr/>
            <p:nvPr/>
          </p:nvSpPr>
          <p:spPr>
            <a:xfrm>
              <a:off x="3753442" y="6081283"/>
              <a:ext cx="154366" cy="181201"/>
            </a:xfrm>
            <a:custGeom>
              <a:avLst/>
              <a:gdLst/>
              <a:ahLst/>
              <a:cxnLst/>
              <a:rect l="l" t="t" r="r" b="b"/>
              <a:pathLst>
                <a:path w="2324" h="2728" extrusionOk="0">
                  <a:moveTo>
                    <a:pt x="1819" y="0"/>
                  </a:moveTo>
                  <a:lnTo>
                    <a:pt x="1347" y="68"/>
                  </a:lnTo>
                  <a:lnTo>
                    <a:pt x="876" y="169"/>
                  </a:lnTo>
                  <a:lnTo>
                    <a:pt x="472" y="270"/>
                  </a:lnTo>
                  <a:lnTo>
                    <a:pt x="102" y="371"/>
                  </a:lnTo>
                  <a:lnTo>
                    <a:pt x="68" y="337"/>
                  </a:lnTo>
                  <a:lnTo>
                    <a:pt x="68" y="303"/>
                  </a:lnTo>
                  <a:lnTo>
                    <a:pt x="34" y="337"/>
                  </a:lnTo>
                  <a:lnTo>
                    <a:pt x="1" y="606"/>
                  </a:lnTo>
                  <a:lnTo>
                    <a:pt x="34" y="876"/>
                  </a:lnTo>
                  <a:lnTo>
                    <a:pt x="102" y="1414"/>
                  </a:lnTo>
                  <a:lnTo>
                    <a:pt x="203" y="2054"/>
                  </a:lnTo>
                  <a:lnTo>
                    <a:pt x="270" y="2357"/>
                  </a:lnTo>
                  <a:lnTo>
                    <a:pt x="337" y="2694"/>
                  </a:lnTo>
                  <a:lnTo>
                    <a:pt x="371" y="2727"/>
                  </a:lnTo>
                  <a:lnTo>
                    <a:pt x="438" y="2727"/>
                  </a:lnTo>
                  <a:lnTo>
                    <a:pt x="472" y="2694"/>
                  </a:lnTo>
                  <a:lnTo>
                    <a:pt x="506" y="2626"/>
                  </a:lnTo>
                  <a:lnTo>
                    <a:pt x="472" y="2357"/>
                  </a:lnTo>
                  <a:lnTo>
                    <a:pt x="438" y="2054"/>
                  </a:lnTo>
                  <a:lnTo>
                    <a:pt x="337" y="1482"/>
                  </a:lnTo>
                  <a:lnTo>
                    <a:pt x="506" y="1515"/>
                  </a:lnTo>
                  <a:lnTo>
                    <a:pt x="708" y="1482"/>
                  </a:lnTo>
                  <a:lnTo>
                    <a:pt x="1112" y="1448"/>
                  </a:lnTo>
                  <a:lnTo>
                    <a:pt x="1549" y="1414"/>
                  </a:lnTo>
                  <a:lnTo>
                    <a:pt x="1785" y="1381"/>
                  </a:lnTo>
                  <a:lnTo>
                    <a:pt x="2021" y="1347"/>
                  </a:lnTo>
                  <a:lnTo>
                    <a:pt x="2054" y="1785"/>
                  </a:lnTo>
                  <a:lnTo>
                    <a:pt x="2088" y="1987"/>
                  </a:lnTo>
                  <a:lnTo>
                    <a:pt x="2155" y="2189"/>
                  </a:lnTo>
                  <a:lnTo>
                    <a:pt x="1751" y="2256"/>
                  </a:lnTo>
                  <a:lnTo>
                    <a:pt x="1381" y="2323"/>
                  </a:lnTo>
                  <a:lnTo>
                    <a:pt x="943" y="2424"/>
                  </a:lnTo>
                  <a:lnTo>
                    <a:pt x="708" y="2492"/>
                  </a:lnTo>
                  <a:lnTo>
                    <a:pt x="506" y="2559"/>
                  </a:lnTo>
                  <a:lnTo>
                    <a:pt x="506" y="2593"/>
                  </a:lnTo>
                  <a:lnTo>
                    <a:pt x="506" y="2626"/>
                  </a:lnTo>
                  <a:lnTo>
                    <a:pt x="741" y="2593"/>
                  </a:lnTo>
                  <a:lnTo>
                    <a:pt x="943" y="2593"/>
                  </a:lnTo>
                  <a:lnTo>
                    <a:pt x="1381" y="2492"/>
                  </a:lnTo>
                  <a:lnTo>
                    <a:pt x="1785" y="2424"/>
                  </a:lnTo>
                  <a:lnTo>
                    <a:pt x="2189" y="2323"/>
                  </a:lnTo>
                  <a:lnTo>
                    <a:pt x="2223" y="2391"/>
                  </a:lnTo>
                  <a:lnTo>
                    <a:pt x="2290" y="2391"/>
                  </a:lnTo>
                  <a:lnTo>
                    <a:pt x="2290" y="2290"/>
                  </a:lnTo>
                  <a:lnTo>
                    <a:pt x="2324" y="2256"/>
                  </a:lnTo>
                  <a:lnTo>
                    <a:pt x="2290" y="2222"/>
                  </a:lnTo>
                  <a:lnTo>
                    <a:pt x="2290" y="1987"/>
                  </a:lnTo>
                  <a:lnTo>
                    <a:pt x="2256" y="1751"/>
                  </a:lnTo>
                  <a:lnTo>
                    <a:pt x="2189" y="1313"/>
                  </a:lnTo>
                  <a:lnTo>
                    <a:pt x="2122" y="707"/>
                  </a:lnTo>
                  <a:lnTo>
                    <a:pt x="2054" y="371"/>
                  </a:lnTo>
                  <a:lnTo>
                    <a:pt x="1953" y="101"/>
                  </a:lnTo>
                  <a:lnTo>
                    <a:pt x="1920" y="101"/>
                  </a:lnTo>
                  <a:lnTo>
                    <a:pt x="1920" y="371"/>
                  </a:lnTo>
                  <a:lnTo>
                    <a:pt x="1920" y="640"/>
                  </a:lnTo>
                  <a:lnTo>
                    <a:pt x="1987" y="1145"/>
                  </a:lnTo>
                  <a:lnTo>
                    <a:pt x="1987" y="1212"/>
                  </a:lnTo>
                  <a:lnTo>
                    <a:pt x="1785" y="1179"/>
                  </a:lnTo>
                  <a:lnTo>
                    <a:pt x="1516" y="1212"/>
                  </a:lnTo>
                  <a:lnTo>
                    <a:pt x="1078" y="1246"/>
                  </a:lnTo>
                  <a:lnTo>
                    <a:pt x="708" y="1280"/>
                  </a:lnTo>
                  <a:lnTo>
                    <a:pt x="506" y="1313"/>
                  </a:lnTo>
                  <a:lnTo>
                    <a:pt x="304" y="1414"/>
                  </a:lnTo>
                  <a:lnTo>
                    <a:pt x="304" y="1381"/>
                  </a:lnTo>
                  <a:lnTo>
                    <a:pt x="236" y="943"/>
                  </a:lnTo>
                  <a:lnTo>
                    <a:pt x="203" y="707"/>
                  </a:lnTo>
                  <a:lnTo>
                    <a:pt x="135" y="505"/>
                  </a:lnTo>
                  <a:lnTo>
                    <a:pt x="573" y="438"/>
                  </a:lnTo>
                  <a:lnTo>
                    <a:pt x="1011" y="337"/>
                  </a:lnTo>
                  <a:lnTo>
                    <a:pt x="1448" y="236"/>
                  </a:lnTo>
                  <a:lnTo>
                    <a:pt x="1852" y="135"/>
                  </a:lnTo>
                  <a:lnTo>
                    <a:pt x="1886" y="101"/>
                  </a:lnTo>
                  <a:lnTo>
                    <a:pt x="1886"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10" name="Google Shape;810;p18"/>
            <p:cNvSpPr/>
            <p:nvPr/>
          </p:nvSpPr>
          <p:spPr>
            <a:xfrm>
              <a:off x="3818337" y="6190814"/>
              <a:ext cx="47027" cy="31418"/>
            </a:xfrm>
            <a:custGeom>
              <a:avLst/>
              <a:gdLst/>
              <a:ahLst/>
              <a:cxnLst/>
              <a:rect l="l" t="t" r="r" b="b"/>
              <a:pathLst>
                <a:path w="708" h="473" extrusionOk="0">
                  <a:moveTo>
                    <a:pt x="572" y="1"/>
                  </a:moveTo>
                  <a:lnTo>
                    <a:pt x="337" y="304"/>
                  </a:lnTo>
                  <a:lnTo>
                    <a:pt x="236" y="203"/>
                  </a:lnTo>
                  <a:lnTo>
                    <a:pt x="101" y="102"/>
                  </a:lnTo>
                  <a:lnTo>
                    <a:pt x="67" y="68"/>
                  </a:lnTo>
                  <a:lnTo>
                    <a:pt x="0" y="102"/>
                  </a:lnTo>
                  <a:lnTo>
                    <a:pt x="0" y="136"/>
                  </a:lnTo>
                  <a:lnTo>
                    <a:pt x="0" y="203"/>
                  </a:lnTo>
                  <a:lnTo>
                    <a:pt x="135" y="338"/>
                  </a:lnTo>
                  <a:lnTo>
                    <a:pt x="236" y="439"/>
                  </a:lnTo>
                  <a:lnTo>
                    <a:pt x="303" y="472"/>
                  </a:lnTo>
                  <a:lnTo>
                    <a:pt x="370" y="439"/>
                  </a:lnTo>
                  <a:lnTo>
                    <a:pt x="404" y="439"/>
                  </a:lnTo>
                  <a:lnTo>
                    <a:pt x="438" y="405"/>
                  </a:lnTo>
                  <a:lnTo>
                    <a:pt x="572" y="270"/>
                  </a:lnTo>
                  <a:lnTo>
                    <a:pt x="707" y="136"/>
                  </a:lnTo>
                  <a:lnTo>
                    <a:pt x="707" y="68"/>
                  </a:lnTo>
                  <a:lnTo>
                    <a:pt x="70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11" name="Google Shape;811;p18"/>
            <p:cNvSpPr/>
            <p:nvPr/>
          </p:nvSpPr>
          <p:spPr>
            <a:xfrm>
              <a:off x="3605851" y="6172946"/>
              <a:ext cx="154366" cy="107405"/>
            </a:xfrm>
            <a:custGeom>
              <a:avLst/>
              <a:gdLst/>
              <a:ahLst/>
              <a:cxnLst/>
              <a:rect l="l" t="t" r="r" b="b"/>
              <a:pathLst>
                <a:path w="2324" h="1617" extrusionOk="0">
                  <a:moveTo>
                    <a:pt x="1920" y="270"/>
                  </a:moveTo>
                  <a:lnTo>
                    <a:pt x="2021" y="775"/>
                  </a:lnTo>
                  <a:lnTo>
                    <a:pt x="2122" y="1179"/>
                  </a:lnTo>
                  <a:lnTo>
                    <a:pt x="1920" y="1179"/>
                  </a:lnTo>
                  <a:lnTo>
                    <a:pt x="1718" y="1213"/>
                  </a:lnTo>
                  <a:lnTo>
                    <a:pt x="1280" y="1280"/>
                  </a:lnTo>
                  <a:lnTo>
                    <a:pt x="809" y="1347"/>
                  </a:lnTo>
                  <a:lnTo>
                    <a:pt x="539" y="1381"/>
                  </a:lnTo>
                  <a:lnTo>
                    <a:pt x="304" y="1482"/>
                  </a:lnTo>
                  <a:lnTo>
                    <a:pt x="236" y="943"/>
                  </a:lnTo>
                  <a:lnTo>
                    <a:pt x="203" y="708"/>
                  </a:lnTo>
                  <a:lnTo>
                    <a:pt x="169" y="573"/>
                  </a:lnTo>
                  <a:lnTo>
                    <a:pt x="135" y="472"/>
                  </a:lnTo>
                  <a:lnTo>
                    <a:pt x="337" y="506"/>
                  </a:lnTo>
                  <a:lnTo>
                    <a:pt x="573" y="506"/>
                  </a:lnTo>
                  <a:lnTo>
                    <a:pt x="1011" y="438"/>
                  </a:lnTo>
                  <a:lnTo>
                    <a:pt x="1448" y="405"/>
                  </a:lnTo>
                  <a:lnTo>
                    <a:pt x="1684" y="337"/>
                  </a:lnTo>
                  <a:lnTo>
                    <a:pt x="1920" y="270"/>
                  </a:lnTo>
                  <a:close/>
                  <a:moveTo>
                    <a:pt x="1920" y="1"/>
                  </a:moveTo>
                  <a:lnTo>
                    <a:pt x="1886" y="34"/>
                  </a:lnTo>
                  <a:lnTo>
                    <a:pt x="1886" y="68"/>
                  </a:lnTo>
                  <a:lnTo>
                    <a:pt x="1886" y="135"/>
                  </a:lnTo>
                  <a:lnTo>
                    <a:pt x="1516" y="203"/>
                  </a:lnTo>
                  <a:lnTo>
                    <a:pt x="1112" y="270"/>
                  </a:lnTo>
                  <a:lnTo>
                    <a:pt x="607" y="304"/>
                  </a:lnTo>
                  <a:lnTo>
                    <a:pt x="371" y="337"/>
                  </a:lnTo>
                  <a:lnTo>
                    <a:pt x="102" y="405"/>
                  </a:lnTo>
                  <a:lnTo>
                    <a:pt x="68" y="405"/>
                  </a:lnTo>
                  <a:lnTo>
                    <a:pt x="34" y="438"/>
                  </a:lnTo>
                  <a:lnTo>
                    <a:pt x="1" y="539"/>
                  </a:lnTo>
                  <a:lnTo>
                    <a:pt x="1" y="640"/>
                  </a:lnTo>
                  <a:lnTo>
                    <a:pt x="34" y="876"/>
                  </a:lnTo>
                  <a:lnTo>
                    <a:pt x="135" y="1549"/>
                  </a:lnTo>
                  <a:lnTo>
                    <a:pt x="169" y="1617"/>
                  </a:lnTo>
                  <a:lnTo>
                    <a:pt x="304" y="1617"/>
                  </a:lnTo>
                  <a:lnTo>
                    <a:pt x="337" y="1549"/>
                  </a:lnTo>
                  <a:lnTo>
                    <a:pt x="741" y="1549"/>
                  </a:lnTo>
                  <a:lnTo>
                    <a:pt x="1179" y="1482"/>
                  </a:lnTo>
                  <a:lnTo>
                    <a:pt x="1684" y="1415"/>
                  </a:lnTo>
                  <a:lnTo>
                    <a:pt x="1920" y="1347"/>
                  </a:lnTo>
                  <a:lnTo>
                    <a:pt x="2155" y="1280"/>
                  </a:lnTo>
                  <a:lnTo>
                    <a:pt x="2256" y="1415"/>
                  </a:lnTo>
                  <a:lnTo>
                    <a:pt x="2290" y="1448"/>
                  </a:lnTo>
                  <a:lnTo>
                    <a:pt x="2324" y="1415"/>
                  </a:lnTo>
                  <a:lnTo>
                    <a:pt x="2324" y="1246"/>
                  </a:lnTo>
                  <a:lnTo>
                    <a:pt x="2290" y="1078"/>
                  </a:lnTo>
                  <a:lnTo>
                    <a:pt x="2189" y="775"/>
                  </a:lnTo>
                  <a:lnTo>
                    <a:pt x="2054" y="236"/>
                  </a:lnTo>
                  <a:lnTo>
                    <a:pt x="2054" y="203"/>
                  </a:lnTo>
                  <a:lnTo>
                    <a:pt x="2054" y="169"/>
                  </a:lnTo>
                  <a:lnTo>
                    <a:pt x="2021" y="135"/>
                  </a:lnTo>
                  <a:lnTo>
                    <a:pt x="1987" y="135"/>
                  </a:lnTo>
                  <a:lnTo>
                    <a:pt x="1953"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12" name="Google Shape;812;p18"/>
            <p:cNvSpPr/>
            <p:nvPr/>
          </p:nvSpPr>
          <p:spPr>
            <a:xfrm>
              <a:off x="3735575" y="5441701"/>
              <a:ext cx="239320" cy="154366"/>
            </a:xfrm>
            <a:custGeom>
              <a:avLst/>
              <a:gdLst/>
              <a:ahLst/>
              <a:cxnLst/>
              <a:rect l="l" t="t" r="r" b="b"/>
              <a:pathLst>
                <a:path w="3603" h="2324" extrusionOk="0">
                  <a:moveTo>
                    <a:pt x="3131" y="168"/>
                  </a:moveTo>
                  <a:lnTo>
                    <a:pt x="3266" y="976"/>
                  </a:lnTo>
                  <a:lnTo>
                    <a:pt x="3401" y="1785"/>
                  </a:lnTo>
                  <a:lnTo>
                    <a:pt x="1852" y="1987"/>
                  </a:lnTo>
                  <a:lnTo>
                    <a:pt x="1111" y="2088"/>
                  </a:lnTo>
                  <a:lnTo>
                    <a:pt x="337" y="2222"/>
                  </a:lnTo>
                  <a:lnTo>
                    <a:pt x="337" y="2189"/>
                  </a:lnTo>
                  <a:lnTo>
                    <a:pt x="337" y="2020"/>
                  </a:lnTo>
                  <a:lnTo>
                    <a:pt x="303" y="1818"/>
                  </a:lnTo>
                  <a:lnTo>
                    <a:pt x="202" y="1414"/>
                  </a:lnTo>
                  <a:lnTo>
                    <a:pt x="169" y="1010"/>
                  </a:lnTo>
                  <a:lnTo>
                    <a:pt x="135" y="572"/>
                  </a:lnTo>
                  <a:lnTo>
                    <a:pt x="876" y="471"/>
                  </a:lnTo>
                  <a:lnTo>
                    <a:pt x="1616" y="370"/>
                  </a:lnTo>
                  <a:lnTo>
                    <a:pt x="2391" y="236"/>
                  </a:lnTo>
                  <a:lnTo>
                    <a:pt x="3131" y="168"/>
                  </a:lnTo>
                  <a:close/>
                  <a:moveTo>
                    <a:pt x="3131" y="0"/>
                  </a:moveTo>
                  <a:lnTo>
                    <a:pt x="2357" y="67"/>
                  </a:lnTo>
                  <a:lnTo>
                    <a:pt x="1583" y="168"/>
                  </a:lnTo>
                  <a:lnTo>
                    <a:pt x="842" y="303"/>
                  </a:lnTo>
                  <a:lnTo>
                    <a:pt x="101" y="471"/>
                  </a:lnTo>
                  <a:lnTo>
                    <a:pt x="68" y="471"/>
                  </a:lnTo>
                  <a:lnTo>
                    <a:pt x="34" y="505"/>
                  </a:lnTo>
                  <a:lnTo>
                    <a:pt x="0" y="539"/>
                  </a:lnTo>
                  <a:lnTo>
                    <a:pt x="0" y="976"/>
                  </a:lnTo>
                  <a:lnTo>
                    <a:pt x="68" y="1448"/>
                  </a:lnTo>
                  <a:lnTo>
                    <a:pt x="101" y="1852"/>
                  </a:lnTo>
                  <a:lnTo>
                    <a:pt x="169" y="2054"/>
                  </a:lnTo>
                  <a:lnTo>
                    <a:pt x="270" y="2222"/>
                  </a:lnTo>
                  <a:lnTo>
                    <a:pt x="303" y="2256"/>
                  </a:lnTo>
                  <a:lnTo>
                    <a:pt x="303" y="2290"/>
                  </a:lnTo>
                  <a:lnTo>
                    <a:pt x="337" y="2323"/>
                  </a:lnTo>
                  <a:lnTo>
                    <a:pt x="1111" y="2323"/>
                  </a:lnTo>
                  <a:lnTo>
                    <a:pt x="1886" y="2256"/>
                  </a:lnTo>
                  <a:lnTo>
                    <a:pt x="2694" y="2155"/>
                  </a:lnTo>
                  <a:lnTo>
                    <a:pt x="3434" y="1987"/>
                  </a:lnTo>
                  <a:lnTo>
                    <a:pt x="3468" y="2020"/>
                  </a:lnTo>
                  <a:lnTo>
                    <a:pt x="3535" y="1987"/>
                  </a:lnTo>
                  <a:lnTo>
                    <a:pt x="3569" y="1953"/>
                  </a:lnTo>
                  <a:lnTo>
                    <a:pt x="3603" y="1919"/>
                  </a:lnTo>
                  <a:lnTo>
                    <a:pt x="3434" y="976"/>
                  </a:lnTo>
                  <a:lnTo>
                    <a:pt x="3266" y="67"/>
                  </a:lnTo>
                  <a:lnTo>
                    <a:pt x="3232" y="34"/>
                  </a:lnTo>
                  <a:lnTo>
                    <a:pt x="323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13" name="Google Shape;813;p18"/>
            <p:cNvSpPr/>
            <p:nvPr/>
          </p:nvSpPr>
          <p:spPr>
            <a:xfrm>
              <a:off x="3874198" y="5517688"/>
              <a:ext cx="62703" cy="42577"/>
            </a:xfrm>
            <a:custGeom>
              <a:avLst/>
              <a:gdLst/>
              <a:ahLst/>
              <a:cxnLst/>
              <a:rect l="l" t="t" r="r" b="b"/>
              <a:pathLst>
                <a:path w="944" h="641" extrusionOk="0">
                  <a:moveTo>
                    <a:pt x="203" y="1"/>
                  </a:moveTo>
                  <a:lnTo>
                    <a:pt x="102" y="68"/>
                  </a:lnTo>
                  <a:lnTo>
                    <a:pt x="68" y="169"/>
                  </a:lnTo>
                  <a:lnTo>
                    <a:pt x="1" y="371"/>
                  </a:lnTo>
                  <a:lnTo>
                    <a:pt x="1" y="405"/>
                  </a:lnTo>
                  <a:lnTo>
                    <a:pt x="34" y="472"/>
                  </a:lnTo>
                  <a:lnTo>
                    <a:pt x="337" y="641"/>
                  </a:lnTo>
                  <a:lnTo>
                    <a:pt x="405" y="641"/>
                  </a:lnTo>
                  <a:lnTo>
                    <a:pt x="472" y="607"/>
                  </a:lnTo>
                  <a:lnTo>
                    <a:pt x="472" y="573"/>
                  </a:lnTo>
                  <a:lnTo>
                    <a:pt x="438" y="506"/>
                  </a:lnTo>
                  <a:lnTo>
                    <a:pt x="270" y="405"/>
                  </a:lnTo>
                  <a:lnTo>
                    <a:pt x="573" y="338"/>
                  </a:lnTo>
                  <a:lnTo>
                    <a:pt x="876" y="237"/>
                  </a:lnTo>
                  <a:lnTo>
                    <a:pt x="910" y="203"/>
                  </a:lnTo>
                  <a:lnTo>
                    <a:pt x="943" y="136"/>
                  </a:lnTo>
                  <a:lnTo>
                    <a:pt x="910" y="102"/>
                  </a:lnTo>
                  <a:lnTo>
                    <a:pt x="842" y="68"/>
                  </a:lnTo>
                  <a:lnTo>
                    <a:pt x="539" y="169"/>
                  </a:lnTo>
                  <a:lnTo>
                    <a:pt x="203" y="270"/>
                  </a:lnTo>
                  <a:lnTo>
                    <a:pt x="304" y="102"/>
                  </a:lnTo>
                  <a:lnTo>
                    <a:pt x="337" y="68"/>
                  </a:lnTo>
                  <a:lnTo>
                    <a:pt x="3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14" name="Google Shape;814;p18"/>
            <p:cNvSpPr/>
            <p:nvPr/>
          </p:nvSpPr>
          <p:spPr>
            <a:xfrm>
              <a:off x="3791436" y="5336554"/>
              <a:ext cx="156624" cy="109664"/>
            </a:xfrm>
            <a:custGeom>
              <a:avLst/>
              <a:gdLst/>
              <a:ahLst/>
              <a:cxnLst/>
              <a:rect l="l" t="t" r="r" b="b"/>
              <a:pathLst>
                <a:path w="2358" h="1651" extrusionOk="0">
                  <a:moveTo>
                    <a:pt x="2156" y="1"/>
                  </a:moveTo>
                  <a:lnTo>
                    <a:pt x="2156" y="34"/>
                  </a:lnTo>
                  <a:lnTo>
                    <a:pt x="1684" y="34"/>
                  </a:lnTo>
                  <a:lnTo>
                    <a:pt x="1213" y="102"/>
                  </a:lnTo>
                  <a:lnTo>
                    <a:pt x="641" y="169"/>
                  </a:lnTo>
                  <a:lnTo>
                    <a:pt x="102" y="304"/>
                  </a:lnTo>
                  <a:lnTo>
                    <a:pt x="68" y="270"/>
                  </a:lnTo>
                  <a:lnTo>
                    <a:pt x="35" y="270"/>
                  </a:lnTo>
                  <a:lnTo>
                    <a:pt x="1" y="304"/>
                  </a:lnTo>
                  <a:lnTo>
                    <a:pt x="1" y="337"/>
                  </a:lnTo>
                  <a:lnTo>
                    <a:pt x="35" y="943"/>
                  </a:lnTo>
                  <a:lnTo>
                    <a:pt x="136" y="1583"/>
                  </a:lnTo>
                  <a:lnTo>
                    <a:pt x="169" y="1617"/>
                  </a:lnTo>
                  <a:lnTo>
                    <a:pt x="203" y="1650"/>
                  </a:lnTo>
                  <a:lnTo>
                    <a:pt x="270" y="1617"/>
                  </a:lnTo>
                  <a:lnTo>
                    <a:pt x="270" y="1549"/>
                  </a:lnTo>
                  <a:lnTo>
                    <a:pt x="237" y="977"/>
                  </a:lnTo>
                  <a:lnTo>
                    <a:pt x="136" y="405"/>
                  </a:lnTo>
                  <a:lnTo>
                    <a:pt x="674" y="337"/>
                  </a:lnTo>
                  <a:lnTo>
                    <a:pt x="1213" y="270"/>
                  </a:lnTo>
                  <a:lnTo>
                    <a:pt x="1684" y="203"/>
                  </a:lnTo>
                  <a:lnTo>
                    <a:pt x="1920" y="169"/>
                  </a:lnTo>
                  <a:lnTo>
                    <a:pt x="2122" y="102"/>
                  </a:lnTo>
                  <a:lnTo>
                    <a:pt x="2122" y="371"/>
                  </a:lnTo>
                  <a:lnTo>
                    <a:pt x="2156" y="640"/>
                  </a:lnTo>
                  <a:lnTo>
                    <a:pt x="2223" y="1145"/>
                  </a:lnTo>
                  <a:lnTo>
                    <a:pt x="1752" y="1213"/>
                  </a:lnTo>
                  <a:lnTo>
                    <a:pt x="1280" y="1280"/>
                  </a:lnTo>
                  <a:lnTo>
                    <a:pt x="843" y="1347"/>
                  </a:lnTo>
                  <a:lnTo>
                    <a:pt x="641" y="1415"/>
                  </a:lnTo>
                  <a:lnTo>
                    <a:pt x="405" y="1482"/>
                  </a:lnTo>
                  <a:lnTo>
                    <a:pt x="439" y="1482"/>
                  </a:lnTo>
                  <a:lnTo>
                    <a:pt x="641" y="1516"/>
                  </a:lnTo>
                  <a:lnTo>
                    <a:pt x="843" y="1516"/>
                  </a:lnTo>
                  <a:lnTo>
                    <a:pt x="1280" y="1448"/>
                  </a:lnTo>
                  <a:lnTo>
                    <a:pt x="1752" y="1381"/>
                  </a:lnTo>
                  <a:lnTo>
                    <a:pt x="2189" y="1280"/>
                  </a:lnTo>
                  <a:lnTo>
                    <a:pt x="2189" y="1314"/>
                  </a:lnTo>
                  <a:lnTo>
                    <a:pt x="2223" y="1347"/>
                  </a:lnTo>
                  <a:lnTo>
                    <a:pt x="2290" y="1347"/>
                  </a:lnTo>
                  <a:lnTo>
                    <a:pt x="2324" y="1314"/>
                  </a:lnTo>
                  <a:lnTo>
                    <a:pt x="2358" y="1280"/>
                  </a:lnTo>
                  <a:lnTo>
                    <a:pt x="2358" y="1213"/>
                  </a:lnTo>
                  <a:lnTo>
                    <a:pt x="2358" y="1179"/>
                  </a:lnTo>
                  <a:lnTo>
                    <a:pt x="2324" y="573"/>
                  </a:lnTo>
                  <a:lnTo>
                    <a:pt x="2257" y="30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15" name="Google Shape;815;p18"/>
            <p:cNvSpPr/>
            <p:nvPr/>
          </p:nvSpPr>
          <p:spPr>
            <a:xfrm>
              <a:off x="3912258" y="5671988"/>
              <a:ext cx="60444" cy="55994"/>
            </a:xfrm>
            <a:custGeom>
              <a:avLst/>
              <a:gdLst/>
              <a:ahLst/>
              <a:cxnLst/>
              <a:rect l="l" t="t" r="r" b="b"/>
              <a:pathLst>
                <a:path w="910" h="843" extrusionOk="0">
                  <a:moveTo>
                    <a:pt x="741" y="1"/>
                  </a:moveTo>
                  <a:lnTo>
                    <a:pt x="707" y="35"/>
                  </a:lnTo>
                  <a:lnTo>
                    <a:pt x="707" y="102"/>
                  </a:lnTo>
                  <a:lnTo>
                    <a:pt x="741" y="203"/>
                  </a:lnTo>
                  <a:lnTo>
                    <a:pt x="707" y="304"/>
                  </a:lnTo>
                  <a:lnTo>
                    <a:pt x="640" y="371"/>
                  </a:lnTo>
                  <a:lnTo>
                    <a:pt x="539" y="439"/>
                  </a:lnTo>
                  <a:lnTo>
                    <a:pt x="438" y="472"/>
                  </a:lnTo>
                  <a:lnTo>
                    <a:pt x="337" y="472"/>
                  </a:lnTo>
                  <a:lnTo>
                    <a:pt x="337" y="405"/>
                  </a:lnTo>
                  <a:lnTo>
                    <a:pt x="337" y="338"/>
                  </a:lnTo>
                  <a:lnTo>
                    <a:pt x="337" y="270"/>
                  </a:lnTo>
                  <a:lnTo>
                    <a:pt x="337" y="237"/>
                  </a:lnTo>
                  <a:lnTo>
                    <a:pt x="269" y="237"/>
                  </a:lnTo>
                  <a:lnTo>
                    <a:pt x="168" y="338"/>
                  </a:lnTo>
                  <a:lnTo>
                    <a:pt x="67" y="405"/>
                  </a:lnTo>
                  <a:lnTo>
                    <a:pt x="0" y="439"/>
                  </a:lnTo>
                  <a:lnTo>
                    <a:pt x="0" y="506"/>
                  </a:lnTo>
                  <a:lnTo>
                    <a:pt x="202" y="809"/>
                  </a:lnTo>
                  <a:lnTo>
                    <a:pt x="236" y="843"/>
                  </a:lnTo>
                  <a:lnTo>
                    <a:pt x="370" y="843"/>
                  </a:lnTo>
                  <a:lnTo>
                    <a:pt x="370" y="809"/>
                  </a:lnTo>
                  <a:lnTo>
                    <a:pt x="370" y="742"/>
                  </a:lnTo>
                  <a:lnTo>
                    <a:pt x="370" y="641"/>
                  </a:lnTo>
                  <a:lnTo>
                    <a:pt x="539" y="607"/>
                  </a:lnTo>
                  <a:lnTo>
                    <a:pt x="707" y="540"/>
                  </a:lnTo>
                  <a:lnTo>
                    <a:pt x="808" y="439"/>
                  </a:lnTo>
                  <a:lnTo>
                    <a:pt x="875" y="304"/>
                  </a:lnTo>
                  <a:lnTo>
                    <a:pt x="909" y="169"/>
                  </a:lnTo>
                  <a:lnTo>
                    <a:pt x="842" y="35"/>
                  </a:lnTo>
                  <a:lnTo>
                    <a:pt x="8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16" name="Google Shape;816;p18"/>
            <p:cNvSpPr/>
            <p:nvPr/>
          </p:nvSpPr>
          <p:spPr>
            <a:xfrm>
              <a:off x="3686356" y="5895632"/>
              <a:ext cx="355626" cy="192426"/>
            </a:xfrm>
            <a:custGeom>
              <a:avLst/>
              <a:gdLst/>
              <a:ahLst/>
              <a:cxnLst/>
              <a:rect l="l" t="t" r="r" b="b"/>
              <a:pathLst>
                <a:path w="5354" h="2897" extrusionOk="0">
                  <a:moveTo>
                    <a:pt x="5051" y="1"/>
                  </a:moveTo>
                  <a:lnTo>
                    <a:pt x="5017" y="34"/>
                  </a:lnTo>
                  <a:lnTo>
                    <a:pt x="4983" y="34"/>
                  </a:lnTo>
                  <a:lnTo>
                    <a:pt x="4983" y="539"/>
                  </a:lnTo>
                  <a:lnTo>
                    <a:pt x="5017" y="1011"/>
                  </a:lnTo>
                  <a:lnTo>
                    <a:pt x="5152" y="1987"/>
                  </a:lnTo>
                  <a:lnTo>
                    <a:pt x="4546" y="2054"/>
                  </a:lnTo>
                  <a:lnTo>
                    <a:pt x="3973" y="2155"/>
                  </a:lnTo>
                  <a:lnTo>
                    <a:pt x="2829" y="2358"/>
                  </a:lnTo>
                  <a:lnTo>
                    <a:pt x="1684" y="2593"/>
                  </a:lnTo>
                  <a:lnTo>
                    <a:pt x="1112" y="2694"/>
                  </a:lnTo>
                  <a:lnTo>
                    <a:pt x="539" y="2762"/>
                  </a:lnTo>
                  <a:lnTo>
                    <a:pt x="371" y="2256"/>
                  </a:lnTo>
                  <a:lnTo>
                    <a:pt x="270" y="1785"/>
                  </a:lnTo>
                  <a:lnTo>
                    <a:pt x="203" y="1347"/>
                  </a:lnTo>
                  <a:lnTo>
                    <a:pt x="169" y="1145"/>
                  </a:lnTo>
                  <a:lnTo>
                    <a:pt x="102" y="943"/>
                  </a:lnTo>
                  <a:lnTo>
                    <a:pt x="640" y="876"/>
                  </a:lnTo>
                  <a:lnTo>
                    <a:pt x="1179" y="809"/>
                  </a:lnTo>
                  <a:lnTo>
                    <a:pt x="2256" y="573"/>
                  </a:lnTo>
                  <a:lnTo>
                    <a:pt x="3367" y="405"/>
                  </a:lnTo>
                  <a:lnTo>
                    <a:pt x="4041" y="304"/>
                  </a:lnTo>
                  <a:lnTo>
                    <a:pt x="4445" y="236"/>
                  </a:lnTo>
                  <a:lnTo>
                    <a:pt x="4647" y="203"/>
                  </a:lnTo>
                  <a:lnTo>
                    <a:pt x="4748" y="203"/>
                  </a:lnTo>
                  <a:lnTo>
                    <a:pt x="4815" y="236"/>
                  </a:lnTo>
                  <a:lnTo>
                    <a:pt x="4882" y="236"/>
                  </a:lnTo>
                  <a:lnTo>
                    <a:pt x="4916" y="203"/>
                  </a:lnTo>
                  <a:lnTo>
                    <a:pt x="4916" y="135"/>
                  </a:lnTo>
                  <a:lnTo>
                    <a:pt x="4882" y="68"/>
                  </a:lnTo>
                  <a:lnTo>
                    <a:pt x="4849" y="34"/>
                  </a:lnTo>
                  <a:lnTo>
                    <a:pt x="4680" y="34"/>
                  </a:lnTo>
                  <a:lnTo>
                    <a:pt x="3132" y="236"/>
                  </a:lnTo>
                  <a:lnTo>
                    <a:pt x="1549" y="506"/>
                  </a:lnTo>
                  <a:lnTo>
                    <a:pt x="775" y="640"/>
                  </a:lnTo>
                  <a:lnTo>
                    <a:pt x="371" y="741"/>
                  </a:lnTo>
                  <a:lnTo>
                    <a:pt x="1" y="876"/>
                  </a:lnTo>
                  <a:lnTo>
                    <a:pt x="1" y="910"/>
                  </a:lnTo>
                  <a:lnTo>
                    <a:pt x="34" y="943"/>
                  </a:lnTo>
                  <a:lnTo>
                    <a:pt x="1" y="1145"/>
                  </a:lnTo>
                  <a:lnTo>
                    <a:pt x="1" y="1381"/>
                  </a:lnTo>
                  <a:lnTo>
                    <a:pt x="68" y="1819"/>
                  </a:lnTo>
                  <a:lnTo>
                    <a:pt x="203" y="2324"/>
                  </a:lnTo>
                  <a:lnTo>
                    <a:pt x="337" y="2863"/>
                  </a:lnTo>
                  <a:lnTo>
                    <a:pt x="371" y="2896"/>
                  </a:lnTo>
                  <a:lnTo>
                    <a:pt x="1078" y="2896"/>
                  </a:lnTo>
                  <a:lnTo>
                    <a:pt x="1684" y="2829"/>
                  </a:lnTo>
                  <a:lnTo>
                    <a:pt x="2256" y="2728"/>
                  </a:lnTo>
                  <a:lnTo>
                    <a:pt x="2829" y="2593"/>
                  </a:lnTo>
                  <a:lnTo>
                    <a:pt x="4007" y="2358"/>
                  </a:lnTo>
                  <a:lnTo>
                    <a:pt x="4579" y="2256"/>
                  </a:lnTo>
                  <a:lnTo>
                    <a:pt x="5185" y="2189"/>
                  </a:lnTo>
                  <a:lnTo>
                    <a:pt x="5219" y="2223"/>
                  </a:lnTo>
                  <a:lnTo>
                    <a:pt x="5286" y="2223"/>
                  </a:lnTo>
                  <a:lnTo>
                    <a:pt x="5354" y="2189"/>
                  </a:lnTo>
                  <a:lnTo>
                    <a:pt x="5354" y="2122"/>
                  </a:lnTo>
                  <a:lnTo>
                    <a:pt x="5286" y="1078"/>
                  </a:lnTo>
                  <a:lnTo>
                    <a:pt x="5219" y="539"/>
                  </a:lnTo>
                  <a:lnTo>
                    <a:pt x="5118" y="34"/>
                  </a:lnTo>
                  <a:lnTo>
                    <a:pt x="508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17" name="Google Shape;817;p18"/>
            <p:cNvSpPr/>
            <p:nvPr/>
          </p:nvSpPr>
          <p:spPr>
            <a:xfrm>
              <a:off x="3842913" y="5591484"/>
              <a:ext cx="185651" cy="297506"/>
            </a:xfrm>
            <a:custGeom>
              <a:avLst/>
              <a:gdLst/>
              <a:ahLst/>
              <a:cxnLst/>
              <a:rect l="l" t="t" r="r" b="b"/>
              <a:pathLst>
                <a:path w="2795" h="4479" extrusionOk="0">
                  <a:moveTo>
                    <a:pt x="2054" y="169"/>
                  </a:moveTo>
                  <a:lnTo>
                    <a:pt x="2020" y="405"/>
                  </a:lnTo>
                  <a:lnTo>
                    <a:pt x="2054" y="641"/>
                  </a:lnTo>
                  <a:lnTo>
                    <a:pt x="2121" y="1112"/>
                  </a:lnTo>
                  <a:lnTo>
                    <a:pt x="2222" y="1617"/>
                  </a:lnTo>
                  <a:lnTo>
                    <a:pt x="2290" y="2088"/>
                  </a:lnTo>
                  <a:lnTo>
                    <a:pt x="2424" y="3132"/>
                  </a:lnTo>
                  <a:lnTo>
                    <a:pt x="2525" y="4142"/>
                  </a:lnTo>
                  <a:lnTo>
                    <a:pt x="1953" y="4209"/>
                  </a:lnTo>
                  <a:lnTo>
                    <a:pt x="1650" y="4243"/>
                  </a:lnTo>
                  <a:lnTo>
                    <a:pt x="1515" y="4277"/>
                  </a:lnTo>
                  <a:lnTo>
                    <a:pt x="1347" y="4310"/>
                  </a:lnTo>
                  <a:lnTo>
                    <a:pt x="1313" y="3772"/>
                  </a:lnTo>
                  <a:lnTo>
                    <a:pt x="1212" y="3233"/>
                  </a:lnTo>
                  <a:lnTo>
                    <a:pt x="1010" y="2189"/>
                  </a:lnTo>
                  <a:lnTo>
                    <a:pt x="1044" y="2122"/>
                  </a:lnTo>
                  <a:lnTo>
                    <a:pt x="1010" y="2055"/>
                  </a:lnTo>
                  <a:lnTo>
                    <a:pt x="977" y="2021"/>
                  </a:lnTo>
                  <a:lnTo>
                    <a:pt x="909" y="2021"/>
                  </a:lnTo>
                  <a:lnTo>
                    <a:pt x="472" y="2189"/>
                  </a:lnTo>
                  <a:lnTo>
                    <a:pt x="404" y="1718"/>
                  </a:lnTo>
                  <a:lnTo>
                    <a:pt x="303" y="1247"/>
                  </a:lnTo>
                  <a:lnTo>
                    <a:pt x="236" y="843"/>
                  </a:lnTo>
                  <a:lnTo>
                    <a:pt x="202" y="641"/>
                  </a:lnTo>
                  <a:lnTo>
                    <a:pt x="135" y="439"/>
                  </a:lnTo>
                  <a:lnTo>
                    <a:pt x="606" y="405"/>
                  </a:lnTo>
                  <a:lnTo>
                    <a:pt x="1111" y="338"/>
                  </a:lnTo>
                  <a:lnTo>
                    <a:pt x="2054" y="169"/>
                  </a:lnTo>
                  <a:close/>
                  <a:moveTo>
                    <a:pt x="2020" y="1"/>
                  </a:moveTo>
                  <a:lnTo>
                    <a:pt x="1078" y="136"/>
                  </a:lnTo>
                  <a:lnTo>
                    <a:pt x="606" y="203"/>
                  </a:lnTo>
                  <a:lnTo>
                    <a:pt x="135" y="338"/>
                  </a:lnTo>
                  <a:lnTo>
                    <a:pt x="101" y="371"/>
                  </a:lnTo>
                  <a:lnTo>
                    <a:pt x="68" y="371"/>
                  </a:lnTo>
                  <a:lnTo>
                    <a:pt x="34" y="405"/>
                  </a:lnTo>
                  <a:lnTo>
                    <a:pt x="0" y="607"/>
                  </a:lnTo>
                  <a:lnTo>
                    <a:pt x="0" y="843"/>
                  </a:lnTo>
                  <a:lnTo>
                    <a:pt x="68" y="1280"/>
                  </a:lnTo>
                  <a:lnTo>
                    <a:pt x="169" y="1785"/>
                  </a:lnTo>
                  <a:lnTo>
                    <a:pt x="236" y="2055"/>
                  </a:lnTo>
                  <a:lnTo>
                    <a:pt x="303" y="2290"/>
                  </a:lnTo>
                  <a:lnTo>
                    <a:pt x="337" y="2324"/>
                  </a:lnTo>
                  <a:lnTo>
                    <a:pt x="371" y="2358"/>
                  </a:lnTo>
                  <a:lnTo>
                    <a:pt x="438" y="2324"/>
                  </a:lnTo>
                  <a:lnTo>
                    <a:pt x="472" y="2324"/>
                  </a:lnTo>
                  <a:lnTo>
                    <a:pt x="876" y="2223"/>
                  </a:lnTo>
                  <a:lnTo>
                    <a:pt x="1010" y="3334"/>
                  </a:lnTo>
                  <a:lnTo>
                    <a:pt x="1111" y="3906"/>
                  </a:lnTo>
                  <a:lnTo>
                    <a:pt x="1246" y="4445"/>
                  </a:lnTo>
                  <a:lnTo>
                    <a:pt x="1280" y="4479"/>
                  </a:lnTo>
                  <a:lnTo>
                    <a:pt x="1347" y="4479"/>
                  </a:lnTo>
                  <a:lnTo>
                    <a:pt x="1381" y="4411"/>
                  </a:lnTo>
                  <a:lnTo>
                    <a:pt x="1482" y="4445"/>
                  </a:lnTo>
                  <a:lnTo>
                    <a:pt x="1616" y="4445"/>
                  </a:lnTo>
                  <a:lnTo>
                    <a:pt x="1886" y="4411"/>
                  </a:lnTo>
                  <a:lnTo>
                    <a:pt x="2559" y="4344"/>
                  </a:lnTo>
                  <a:lnTo>
                    <a:pt x="2626" y="4344"/>
                  </a:lnTo>
                  <a:lnTo>
                    <a:pt x="2694" y="4310"/>
                  </a:lnTo>
                  <a:lnTo>
                    <a:pt x="2761" y="4277"/>
                  </a:lnTo>
                  <a:lnTo>
                    <a:pt x="2795" y="4209"/>
                  </a:lnTo>
                  <a:lnTo>
                    <a:pt x="2761" y="4176"/>
                  </a:lnTo>
                  <a:lnTo>
                    <a:pt x="2694" y="4142"/>
                  </a:lnTo>
                  <a:lnTo>
                    <a:pt x="2593" y="3098"/>
                  </a:lnTo>
                  <a:lnTo>
                    <a:pt x="2458" y="2055"/>
                  </a:lnTo>
                  <a:lnTo>
                    <a:pt x="2357" y="1078"/>
                  </a:lnTo>
                  <a:lnTo>
                    <a:pt x="2256" y="573"/>
                  </a:lnTo>
                  <a:lnTo>
                    <a:pt x="2189" y="338"/>
                  </a:lnTo>
                  <a:lnTo>
                    <a:pt x="2088" y="136"/>
                  </a:lnTo>
                  <a:lnTo>
                    <a:pt x="2121" y="68"/>
                  </a:lnTo>
                  <a:lnTo>
                    <a:pt x="2088" y="35"/>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18" name="Google Shape;818;p18"/>
            <p:cNvSpPr/>
            <p:nvPr/>
          </p:nvSpPr>
          <p:spPr>
            <a:xfrm>
              <a:off x="1725098" y="6217649"/>
              <a:ext cx="199135" cy="161141"/>
            </a:xfrm>
            <a:custGeom>
              <a:avLst/>
              <a:gdLst/>
              <a:ahLst/>
              <a:cxnLst/>
              <a:rect l="l" t="t" r="r" b="b"/>
              <a:pathLst>
                <a:path w="2998" h="2426" extrusionOk="0">
                  <a:moveTo>
                    <a:pt x="2526" y="371"/>
                  </a:moveTo>
                  <a:lnTo>
                    <a:pt x="2526" y="775"/>
                  </a:lnTo>
                  <a:lnTo>
                    <a:pt x="2593" y="1179"/>
                  </a:lnTo>
                  <a:lnTo>
                    <a:pt x="2762" y="1954"/>
                  </a:lnTo>
                  <a:lnTo>
                    <a:pt x="1617" y="2189"/>
                  </a:lnTo>
                  <a:lnTo>
                    <a:pt x="977" y="2257"/>
                  </a:lnTo>
                  <a:lnTo>
                    <a:pt x="573" y="2257"/>
                  </a:lnTo>
                  <a:lnTo>
                    <a:pt x="506" y="1785"/>
                  </a:lnTo>
                  <a:lnTo>
                    <a:pt x="405" y="1314"/>
                  </a:lnTo>
                  <a:lnTo>
                    <a:pt x="337" y="944"/>
                  </a:lnTo>
                  <a:lnTo>
                    <a:pt x="236" y="573"/>
                  </a:lnTo>
                  <a:lnTo>
                    <a:pt x="708" y="540"/>
                  </a:lnTo>
                  <a:lnTo>
                    <a:pt x="1179" y="472"/>
                  </a:lnTo>
                  <a:lnTo>
                    <a:pt x="1852" y="405"/>
                  </a:lnTo>
                  <a:lnTo>
                    <a:pt x="2526" y="371"/>
                  </a:lnTo>
                  <a:close/>
                  <a:moveTo>
                    <a:pt x="2627" y="1"/>
                  </a:moveTo>
                  <a:lnTo>
                    <a:pt x="2593" y="35"/>
                  </a:lnTo>
                  <a:lnTo>
                    <a:pt x="2560" y="68"/>
                  </a:lnTo>
                  <a:lnTo>
                    <a:pt x="2560" y="203"/>
                  </a:lnTo>
                  <a:lnTo>
                    <a:pt x="1953" y="203"/>
                  </a:lnTo>
                  <a:lnTo>
                    <a:pt x="1347" y="270"/>
                  </a:lnTo>
                  <a:lnTo>
                    <a:pt x="775" y="338"/>
                  </a:lnTo>
                  <a:lnTo>
                    <a:pt x="472" y="371"/>
                  </a:lnTo>
                  <a:lnTo>
                    <a:pt x="203" y="439"/>
                  </a:lnTo>
                  <a:lnTo>
                    <a:pt x="169" y="405"/>
                  </a:lnTo>
                  <a:lnTo>
                    <a:pt x="135" y="371"/>
                  </a:lnTo>
                  <a:lnTo>
                    <a:pt x="102" y="371"/>
                  </a:lnTo>
                  <a:lnTo>
                    <a:pt x="34" y="405"/>
                  </a:lnTo>
                  <a:lnTo>
                    <a:pt x="34" y="472"/>
                  </a:lnTo>
                  <a:lnTo>
                    <a:pt x="34" y="506"/>
                  </a:lnTo>
                  <a:lnTo>
                    <a:pt x="1" y="506"/>
                  </a:lnTo>
                  <a:lnTo>
                    <a:pt x="1" y="540"/>
                  </a:lnTo>
                  <a:lnTo>
                    <a:pt x="1" y="573"/>
                  </a:lnTo>
                  <a:lnTo>
                    <a:pt x="34" y="573"/>
                  </a:lnTo>
                  <a:lnTo>
                    <a:pt x="102" y="1011"/>
                  </a:lnTo>
                  <a:lnTo>
                    <a:pt x="203" y="1482"/>
                  </a:lnTo>
                  <a:lnTo>
                    <a:pt x="304" y="1920"/>
                  </a:lnTo>
                  <a:lnTo>
                    <a:pt x="337" y="2156"/>
                  </a:lnTo>
                  <a:lnTo>
                    <a:pt x="438" y="2358"/>
                  </a:lnTo>
                  <a:lnTo>
                    <a:pt x="438" y="2391"/>
                  </a:lnTo>
                  <a:lnTo>
                    <a:pt x="472" y="2425"/>
                  </a:lnTo>
                  <a:lnTo>
                    <a:pt x="539" y="2391"/>
                  </a:lnTo>
                  <a:lnTo>
                    <a:pt x="1145" y="2425"/>
                  </a:lnTo>
                  <a:lnTo>
                    <a:pt x="1718" y="2391"/>
                  </a:lnTo>
                  <a:lnTo>
                    <a:pt x="2290" y="2290"/>
                  </a:lnTo>
                  <a:lnTo>
                    <a:pt x="2863" y="2122"/>
                  </a:lnTo>
                  <a:lnTo>
                    <a:pt x="2896" y="2122"/>
                  </a:lnTo>
                  <a:lnTo>
                    <a:pt x="2964" y="2088"/>
                  </a:lnTo>
                  <a:lnTo>
                    <a:pt x="2997" y="2055"/>
                  </a:lnTo>
                  <a:lnTo>
                    <a:pt x="2997" y="1987"/>
                  </a:lnTo>
                  <a:lnTo>
                    <a:pt x="2896" y="1482"/>
                  </a:lnTo>
                  <a:lnTo>
                    <a:pt x="2795" y="944"/>
                  </a:lnTo>
                  <a:lnTo>
                    <a:pt x="2762" y="506"/>
                  </a:lnTo>
                  <a:lnTo>
                    <a:pt x="2728" y="270"/>
                  </a:lnTo>
                  <a:lnTo>
                    <a:pt x="2694" y="35"/>
                  </a:lnTo>
                  <a:lnTo>
                    <a:pt x="266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19" name="Google Shape;819;p18"/>
            <p:cNvSpPr/>
            <p:nvPr/>
          </p:nvSpPr>
          <p:spPr>
            <a:xfrm>
              <a:off x="1644594" y="5658571"/>
              <a:ext cx="156624" cy="102955"/>
            </a:xfrm>
            <a:custGeom>
              <a:avLst/>
              <a:gdLst/>
              <a:ahLst/>
              <a:cxnLst/>
              <a:rect l="l" t="t" r="r" b="b"/>
              <a:pathLst>
                <a:path w="2358" h="1550" extrusionOk="0">
                  <a:moveTo>
                    <a:pt x="2054" y="169"/>
                  </a:moveTo>
                  <a:lnTo>
                    <a:pt x="2054" y="270"/>
                  </a:lnTo>
                  <a:lnTo>
                    <a:pt x="2054" y="405"/>
                  </a:lnTo>
                  <a:lnTo>
                    <a:pt x="2088" y="607"/>
                  </a:lnTo>
                  <a:lnTo>
                    <a:pt x="2122" y="876"/>
                  </a:lnTo>
                  <a:lnTo>
                    <a:pt x="2155" y="1112"/>
                  </a:lnTo>
                  <a:lnTo>
                    <a:pt x="1213" y="1247"/>
                  </a:lnTo>
                  <a:lnTo>
                    <a:pt x="708" y="1348"/>
                  </a:lnTo>
                  <a:lnTo>
                    <a:pt x="236" y="1449"/>
                  </a:lnTo>
                  <a:lnTo>
                    <a:pt x="236" y="1449"/>
                  </a:lnTo>
                  <a:lnTo>
                    <a:pt x="270" y="1314"/>
                  </a:lnTo>
                  <a:lnTo>
                    <a:pt x="236" y="1146"/>
                  </a:lnTo>
                  <a:lnTo>
                    <a:pt x="203" y="843"/>
                  </a:lnTo>
                  <a:lnTo>
                    <a:pt x="169" y="607"/>
                  </a:lnTo>
                  <a:lnTo>
                    <a:pt x="135" y="405"/>
                  </a:lnTo>
                  <a:lnTo>
                    <a:pt x="438" y="405"/>
                  </a:lnTo>
                  <a:lnTo>
                    <a:pt x="775" y="338"/>
                  </a:lnTo>
                  <a:lnTo>
                    <a:pt x="1381" y="270"/>
                  </a:lnTo>
                  <a:lnTo>
                    <a:pt x="1650" y="203"/>
                  </a:lnTo>
                  <a:lnTo>
                    <a:pt x="1819" y="169"/>
                  </a:lnTo>
                  <a:lnTo>
                    <a:pt x="1953" y="169"/>
                  </a:lnTo>
                  <a:lnTo>
                    <a:pt x="1987" y="203"/>
                  </a:lnTo>
                  <a:lnTo>
                    <a:pt x="2054" y="169"/>
                  </a:lnTo>
                  <a:close/>
                  <a:moveTo>
                    <a:pt x="1785" y="1"/>
                  </a:moveTo>
                  <a:lnTo>
                    <a:pt x="1549" y="35"/>
                  </a:lnTo>
                  <a:lnTo>
                    <a:pt x="1044" y="136"/>
                  </a:lnTo>
                  <a:lnTo>
                    <a:pt x="573" y="203"/>
                  </a:lnTo>
                  <a:lnTo>
                    <a:pt x="304" y="237"/>
                  </a:lnTo>
                  <a:lnTo>
                    <a:pt x="102" y="304"/>
                  </a:lnTo>
                  <a:lnTo>
                    <a:pt x="68" y="304"/>
                  </a:lnTo>
                  <a:lnTo>
                    <a:pt x="68" y="338"/>
                  </a:lnTo>
                  <a:lnTo>
                    <a:pt x="1" y="371"/>
                  </a:lnTo>
                  <a:lnTo>
                    <a:pt x="34" y="371"/>
                  </a:lnTo>
                  <a:lnTo>
                    <a:pt x="34" y="506"/>
                  </a:lnTo>
                  <a:lnTo>
                    <a:pt x="34" y="607"/>
                  </a:lnTo>
                  <a:lnTo>
                    <a:pt x="68" y="843"/>
                  </a:lnTo>
                  <a:lnTo>
                    <a:pt x="68" y="1179"/>
                  </a:lnTo>
                  <a:lnTo>
                    <a:pt x="102" y="1348"/>
                  </a:lnTo>
                  <a:lnTo>
                    <a:pt x="169" y="1482"/>
                  </a:lnTo>
                  <a:lnTo>
                    <a:pt x="203" y="1516"/>
                  </a:lnTo>
                  <a:lnTo>
                    <a:pt x="203" y="1550"/>
                  </a:lnTo>
                  <a:lnTo>
                    <a:pt x="236" y="1550"/>
                  </a:lnTo>
                  <a:lnTo>
                    <a:pt x="741" y="1516"/>
                  </a:lnTo>
                  <a:lnTo>
                    <a:pt x="1246" y="1449"/>
                  </a:lnTo>
                  <a:lnTo>
                    <a:pt x="2256" y="1247"/>
                  </a:lnTo>
                  <a:lnTo>
                    <a:pt x="2290" y="1280"/>
                  </a:lnTo>
                  <a:lnTo>
                    <a:pt x="2290" y="1247"/>
                  </a:lnTo>
                  <a:lnTo>
                    <a:pt x="2357" y="1213"/>
                  </a:lnTo>
                  <a:lnTo>
                    <a:pt x="2357" y="1179"/>
                  </a:lnTo>
                  <a:lnTo>
                    <a:pt x="2357" y="1112"/>
                  </a:lnTo>
                  <a:lnTo>
                    <a:pt x="2324" y="1078"/>
                  </a:lnTo>
                  <a:lnTo>
                    <a:pt x="2290" y="843"/>
                  </a:lnTo>
                  <a:lnTo>
                    <a:pt x="2223" y="607"/>
                  </a:lnTo>
                  <a:lnTo>
                    <a:pt x="2189" y="304"/>
                  </a:lnTo>
                  <a:lnTo>
                    <a:pt x="2155" y="169"/>
                  </a:lnTo>
                  <a:lnTo>
                    <a:pt x="2088" y="68"/>
                  </a:lnTo>
                  <a:lnTo>
                    <a:pt x="2021" y="35"/>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20" name="Google Shape;820;p18"/>
            <p:cNvSpPr/>
            <p:nvPr/>
          </p:nvSpPr>
          <p:spPr>
            <a:xfrm>
              <a:off x="3666230" y="6210940"/>
              <a:ext cx="26901" cy="40318"/>
            </a:xfrm>
            <a:custGeom>
              <a:avLst/>
              <a:gdLst/>
              <a:ahLst/>
              <a:cxnLst/>
              <a:rect l="l" t="t" r="r" b="b"/>
              <a:pathLst>
                <a:path w="405" h="607" extrusionOk="0">
                  <a:moveTo>
                    <a:pt x="270" y="1"/>
                  </a:moveTo>
                  <a:lnTo>
                    <a:pt x="203" y="35"/>
                  </a:lnTo>
                  <a:lnTo>
                    <a:pt x="68" y="136"/>
                  </a:lnTo>
                  <a:lnTo>
                    <a:pt x="1" y="237"/>
                  </a:lnTo>
                  <a:lnTo>
                    <a:pt x="1" y="371"/>
                  </a:lnTo>
                  <a:lnTo>
                    <a:pt x="1" y="405"/>
                  </a:lnTo>
                  <a:lnTo>
                    <a:pt x="34" y="439"/>
                  </a:lnTo>
                  <a:lnTo>
                    <a:pt x="68" y="439"/>
                  </a:lnTo>
                  <a:lnTo>
                    <a:pt x="102" y="405"/>
                  </a:lnTo>
                  <a:lnTo>
                    <a:pt x="135" y="472"/>
                  </a:lnTo>
                  <a:lnTo>
                    <a:pt x="270" y="573"/>
                  </a:lnTo>
                  <a:lnTo>
                    <a:pt x="337" y="607"/>
                  </a:lnTo>
                  <a:lnTo>
                    <a:pt x="371" y="573"/>
                  </a:lnTo>
                  <a:lnTo>
                    <a:pt x="405" y="506"/>
                  </a:lnTo>
                  <a:lnTo>
                    <a:pt x="371" y="472"/>
                  </a:lnTo>
                  <a:lnTo>
                    <a:pt x="270" y="371"/>
                  </a:lnTo>
                  <a:lnTo>
                    <a:pt x="169" y="304"/>
                  </a:lnTo>
                  <a:lnTo>
                    <a:pt x="304" y="169"/>
                  </a:lnTo>
                  <a:lnTo>
                    <a:pt x="337" y="102"/>
                  </a:lnTo>
                  <a:lnTo>
                    <a:pt x="337" y="68"/>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21" name="Google Shape;821;p18"/>
            <p:cNvSpPr/>
            <p:nvPr/>
          </p:nvSpPr>
          <p:spPr>
            <a:xfrm>
              <a:off x="1573057" y="5173288"/>
              <a:ext cx="2549428" cy="1442497"/>
            </a:xfrm>
            <a:custGeom>
              <a:avLst/>
              <a:gdLst/>
              <a:ahLst/>
              <a:cxnLst/>
              <a:rect l="l" t="t" r="r" b="b"/>
              <a:pathLst>
                <a:path w="38382" h="21717" extrusionOk="0">
                  <a:moveTo>
                    <a:pt x="36059" y="304"/>
                  </a:moveTo>
                  <a:lnTo>
                    <a:pt x="36227" y="1247"/>
                  </a:lnTo>
                  <a:lnTo>
                    <a:pt x="36395" y="2223"/>
                  </a:lnTo>
                  <a:lnTo>
                    <a:pt x="36766" y="4142"/>
                  </a:lnTo>
                  <a:lnTo>
                    <a:pt x="37136" y="6432"/>
                  </a:lnTo>
                  <a:lnTo>
                    <a:pt x="37439" y="8721"/>
                  </a:lnTo>
                  <a:lnTo>
                    <a:pt x="37709" y="10909"/>
                  </a:lnTo>
                  <a:lnTo>
                    <a:pt x="37944" y="13098"/>
                  </a:lnTo>
                  <a:lnTo>
                    <a:pt x="38012" y="14108"/>
                  </a:lnTo>
                  <a:lnTo>
                    <a:pt x="38079" y="15152"/>
                  </a:lnTo>
                  <a:lnTo>
                    <a:pt x="38113" y="15421"/>
                  </a:lnTo>
                  <a:lnTo>
                    <a:pt x="38079" y="15791"/>
                  </a:lnTo>
                  <a:lnTo>
                    <a:pt x="38045" y="15960"/>
                  </a:lnTo>
                  <a:lnTo>
                    <a:pt x="38012" y="16094"/>
                  </a:lnTo>
                  <a:lnTo>
                    <a:pt x="37911" y="16229"/>
                  </a:lnTo>
                  <a:lnTo>
                    <a:pt x="37742" y="16296"/>
                  </a:lnTo>
                  <a:lnTo>
                    <a:pt x="37574" y="16330"/>
                  </a:lnTo>
                  <a:lnTo>
                    <a:pt x="37439" y="16397"/>
                  </a:lnTo>
                  <a:lnTo>
                    <a:pt x="28685" y="17609"/>
                  </a:lnTo>
                  <a:lnTo>
                    <a:pt x="19932" y="18855"/>
                  </a:lnTo>
                  <a:lnTo>
                    <a:pt x="15488" y="19495"/>
                  </a:lnTo>
                  <a:lnTo>
                    <a:pt x="11043" y="20202"/>
                  </a:lnTo>
                  <a:lnTo>
                    <a:pt x="6633" y="20976"/>
                  </a:lnTo>
                  <a:lnTo>
                    <a:pt x="4276" y="21414"/>
                  </a:lnTo>
                  <a:lnTo>
                    <a:pt x="3805" y="21481"/>
                  </a:lnTo>
                  <a:lnTo>
                    <a:pt x="3333" y="21549"/>
                  </a:lnTo>
                  <a:lnTo>
                    <a:pt x="3098" y="21549"/>
                  </a:lnTo>
                  <a:lnTo>
                    <a:pt x="2862" y="21515"/>
                  </a:lnTo>
                  <a:lnTo>
                    <a:pt x="2626" y="21448"/>
                  </a:lnTo>
                  <a:lnTo>
                    <a:pt x="2424" y="21313"/>
                  </a:lnTo>
                  <a:lnTo>
                    <a:pt x="2054" y="19360"/>
                  </a:lnTo>
                  <a:lnTo>
                    <a:pt x="1751" y="17407"/>
                  </a:lnTo>
                  <a:lnTo>
                    <a:pt x="1448" y="15488"/>
                  </a:lnTo>
                  <a:lnTo>
                    <a:pt x="1179" y="13502"/>
                  </a:lnTo>
                  <a:lnTo>
                    <a:pt x="674" y="9630"/>
                  </a:lnTo>
                  <a:lnTo>
                    <a:pt x="438" y="7745"/>
                  </a:lnTo>
                  <a:lnTo>
                    <a:pt x="303" y="6768"/>
                  </a:lnTo>
                  <a:lnTo>
                    <a:pt x="101" y="5859"/>
                  </a:lnTo>
                  <a:lnTo>
                    <a:pt x="4579" y="5119"/>
                  </a:lnTo>
                  <a:lnTo>
                    <a:pt x="9091" y="4445"/>
                  </a:lnTo>
                  <a:lnTo>
                    <a:pt x="18080" y="3199"/>
                  </a:lnTo>
                  <a:lnTo>
                    <a:pt x="22592" y="2526"/>
                  </a:lnTo>
                  <a:lnTo>
                    <a:pt x="27103" y="1853"/>
                  </a:lnTo>
                  <a:lnTo>
                    <a:pt x="31581" y="1112"/>
                  </a:lnTo>
                  <a:lnTo>
                    <a:pt x="33837" y="708"/>
                  </a:lnTo>
                  <a:lnTo>
                    <a:pt x="36059" y="304"/>
                  </a:lnTo>
                  <a:close/>
                  <a:moveTo>
                    <a:pt x="36092" y="1"/>
                  </a:moveTo>
                  <a:lnTo>
                    <a:pt x="36025" y="35"/>
                  </a:lnTo>
                  <a:lnTo>
                    <a:pt x="36025" y="68"/>
                  </a:lnTo>
                  <a:lnTo>
                    <a:pt x="36025" y="102"/>
                  </a:lnTo>
                  <a:lnTo>
                    <a:pt x="33803" y="540"/>
                  </a:lnTo>
                  <a:lnTo>
                    <a:pt x="31547" y="910"/>
                  </a:lnTo>
                  <a:lnTo>
                    <a:pt x="29291" y="1280"/>
                  </a:lnTo>
                  <a:lnTo>
                    <a:pt x="27069" y="1651"/>
                  </a:lnTo>
                  <a:lnTo>
                    <a:pt x="22558" y="2290"/>
                  </a:lnTo>
                  <a:lnTo>
                    <a:pt x="18046" y="2930"/>
                  </a:lnTo>
                  <a:lnTo>
                    <a:pt x="13535" y="3536"/>
                  </a:lnTo>
                  <a:lnTo>
                    <a:pt x="9023" y="4176"/>
                  </a:lnTo>
                  <a:lnTo>
                    <a:pt x="6768" y="4546"/>
                  </a:lnTo>
                  <a:lnTo>
                    <a:pt x="4545" y="4916"/>
                  </a:lnTo>
                  <a:lnTo>
                    <a:pt x="2290" y="5287"/>
                  </a:lnTo>
                  <a:lnTo>
                    <a:pt x="68" y="5725"/>
                  </a:lnTo>
                  <a:lnTo>
                    <a:pt x="34" y="5725"/>
                  </a:lnTo>
                  <a:lnTo>
                    <a:pt x="0" y="5758"/>
                  </a:lnTo>
                  <a:lnTo>
                    <a:pt x="34" y="5826"/>
                  </a:lnTo>
                  <a:lnTo>
                    <a:pt x="68" y="6768"/>
                  </a:lnTo>
                  <a:lnTo>
                    <a:pt x="169" y="7745"/>
                  </a:lnTo>
                  <a:lnTo>
                    <a:pt x="438" y="9630"/>
                  </a:lnTo>
                  <a:lnTo>
                    <a:pt x="1010" y="13771"/>
                  </a:lnTo>
                  <a:lnTo>
                    <a:pt x="1212" y="15589"/>
                  </a:lnTo>
                  <a:lnTo>
                    <a:pt x="1482" y="17441"/>
                  </a:lnTo>
                  <a:lnTo>
                    <a:pt x="1751" y="19259"/>
                  </a:lnTo>
                  <a:lnTo>
                    <a:pt x="1919" y="20134"/>
                  </a:lnTo>
                  <a:lnTo>
                    <a:pt x="2155" y="21043"/>
                  </a:lnTo>
                  <a:lnTo>
                    <a:pt x="2088" y="21077"/>
                  </a:lnTo>
                  <a:lnTo>
                    <a:pt x="2054" y="21111"/>
                  </a:lnTo>
                  <a:lnTo>
                    <a:pt x="2054" y="21144"/>
                  </a:lnTo>
                  <a:lnTo>
                    <a:pt x="2222" y="21347"/>
                  </a:lnTo>
                  <a:lnTo>
                    <a:pt x="2222" y="21380"/>
                  </a:lnTo>
                  <a:lnTo>
                    <a:pt x="2256" y="21414"/>
                  </a:lnTo>
                  <a:lnTo>
                    <a:pt x="2323" y="21448"/>
                  </a:lnTo>
                  <a:lnTo>
                    <a:pt x="2492" y="21582"/>
                  </a:lnTo>
                  <a:lnTo>
                    <a:pt x="2694" y="21650"/>
                  </a:lnTo>
                  <a:lnTo>
                    <a:pt x="2929" y="21717"/>
                  </a:lnTo>
                  <a:lnTo>
                    <a:pt x="3603" y="21717"/>
                  </a:lnTo>
                  <a:lnTo>
                    <a:pt x="4074" y="21650"/>
                  </a:lnTo>
                  <a:lnTo>
                    <a:pt x="6431" y="21246"/>
                  </a:lnTo>
                  <a:lnTo>
                    <a:pt x="8754" y="20808"/>
                  </a:lnTo>
                  <a:lnTo>
                    <a:pt x="11178" y="20404"/>
                  </a:lnTo>
                  <a:lnTo>
                    <a:pt x="13569" y="20000"/>
                  </a:lnTo>
                  <a:lnTo>
                    <a:pt x="18417" y="19293"/>
                  </a:lnTo>
                  <a:lnTo>
                    <a:pt x="27844" y="17946"/>
                  </a:lnTo>
                  <a:lnTo>
                    <a:pt x="37271" y="16633"/>
                  </a:lnTo>
                  <a:lnTo>
                    <a:pt x="37338" y="16700"/>
                  </a:lnTo>
                  <a:lnTo>
                    <a:pt x="37372" y="16700"/>
                  </a:lnTo>
                  <a:lnTo>
                    <a:pt x="37405" y="16667"/>
                  </a:lnTo>
                  <a:lnTo>
                    <a:pt x="37540" y="16633"/>
                  </a:lnTo>
                  <a:lnTo>
                    <a:pt x="37641" y="16566"/>
                  </a:lnTo>
                  <a:lnTo>
                    <a:pt x="37742" y="16566"/>
                  </a:lnTo>
                  <a:lnTo>
                    <a:pt x="37810" y="16532"/>
                  </a:lnTo>
                  <a:lnTo>
                    <a:pt x="37944" y="16498"/>
                  </a:lnTo>
                  <a:lnTo>
                    <a:pt x="38079" y="16431"/>
                  </a:lnTo>
                  <a:lnTo>
                    <a:pt x="38214" y="16330"/>
                  </a:lnTo>
                  <a:lnTo>
                    <a:pt x="38281" y="16162"/>
                  </a:lnTo>
                  <a:lnTo>
                    <a:pt x="38315" y="15960"/>
                  </a:lnTo>
                  <a:lnTo>
                    <a:pt x="38348" y="15724"/>
                  </a:lnTo>
                  <a:lnTo>
                    <a:pt x="38382" y="15286"/>
                  </a:lnTo>
                  <a:lnTo>
                    <a:pt x="38315" y="14377"/>
                  </a:lnTo>
                  <a:lnTo>
                    <a:pt x="38214" y="13165"/>
                  </a:lnTo>
                  <a:lnTo>
                    <a:pt x="38079" y="11919"/>
                  </a:lnTo>
                  <a:lnTo>
                    <a:pt x="37810" y="9495"/>
                  </a:lnTo>
                  <a:lnTo>
                    <a:pt x="37473" y="7172"/>
                  </a:lnTo>
                  <a:lnTo>
                    <a:pt x="37136" y="4849"/>
                  </a:lnTo>
                  <a:lnTo>
                    <a:pt x="36934" y="3637"/>
                  </a:lnTo>
                  <a:lnTo>
                    <a:pt x="36732" y="2425"/>
                  </a:lnTo>
                  <a:lnTo>
                    <a:pt x="36496" y="1213"/>
                  </a:lnTo>
                  <a:lnTo>
                    <a:pt x="36328" y="641"/>
                  </a:lnTo>
                  <a:lnTo>
                    <a:pt x="36193" y="35"/>
                  </a:lnTo>
                  <a:lnTo>
                    <a:pt x="3612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22" name="Google Shape;822;p18"/>
            <p:cNvSpPr/>
            <p:nvPr/>
          </p:nvSpPr>
          <p:spPr>
            <a:xfrm>
              <a:off x="1655820" y="5757009"/>
              <a:ext cx="154366" cy="167783"/>
            </a:xfrm>
            <a:custGeom>
              <a:avLst/>
              <a:gdLst/>
              <a:ahLst/>
              <a:cxnLst/>
              <a:rect l="l" t="t" r="r" b="b"/>
              <a:pathLst>
                <a:path w="2324" h="2526" extrusionOk="0">
                  <a:moveTo>
                    <a:pt x="1953" y="202"/>
                  </a:moveTo>
                  <a:lnTo>
                    <a:pt x="1953" y="640"/>
                  </a:lnTo>
                  <a:lnTo>
                    <a:pt x="1986" y="1111"/>
                  </a:lnTo>
                  <a:lnTo>
                    <a:pt x="2054" y="1583"/>
                  </a:lnTo>
                  <a:lnTo>
                    <a:pt x="2155" y="2020"/>
                  </a:lnTo>
                  <a:lnTo>
                    <a:pt x="2188" y="2054"/>
                  </a:lnTo>
                  <a:lnTo>
                    <a:pt x="2155" y="2054"/>
                  </a:lnTo>
                  <a:lnTo>
                    <a:pt x="1751" y="2088"/>
                  </a:lnTo>
                  <a:lnTo>
                    <a:pt x="1347" y="2155"/>
                  </a:lnTo>
                  <a:lnTo>
                    <a:pt x="943" y="2189"/>
                  </a:lnTo>
                  <a:lnTo>
                    <a:pt x="505" y="2222"/>
                  </a:lnTo>
                  <a:lnTo>
                    <a:pt x="337" y="1347"/>
                  </a:lnTo>
                  <a:lnTo>
                    <a:pt x="168" y="404"/>
                  </a:lnTo>
                  <a:lnTo>
                    <a:pt x="606" y="404"/>
                  </a:lnTo>
                  <a:lnTo>
                    <a:pt x="1077" y="371"/>
                  </a:lnTo>
                  <a:lnTo>
                    <a:pt x="1953" y="202"/>
                  </a:lnTo>
                  <a:close/>
                  <a:moveTo>
                    <a:pt x="1953" y="0"/>
                  </a:moveTo>
                  <a:lnTo>
                    <a:pt x="1044" y="135"/>
                  </a:lnTo>
                  <a:lnTo>
                    <a:pt x="572" y="202"/>
                  </a:lnTo>
                  <a:lnTo>
                    <a:pt x="101" y="303"/>
                  </a:lnTo>
                  <a:lnTo>
                    <a:pt x="67" y="303"/>
                  </a:lnTo>
                  <a:lnTo>
                    <a:pt x="67" y="371"/>
                  </a:lnTo>
                  <a:lnTo>
                    <a:pt x="34" y="371"/>
                  </a:lnTo>
                  <a:lnTo>
                    <a:pt x="0" y="404"/>
                  </a:lnTo>
                  <a:lnTo>
                    <a:pt x="34" y="943"/>
                  </a:lnTo>
                  <a:lnTo>
                    <a:pt x="135" y="1448"/>
                  </a:lnTo>
                  <a:lnTo>
                    <a:pt x="236" y="1987"/>
                  </a:lnTo>
                  <a:lnTo>
                    <a:pt x="370" y="2458"/>
                  </a:lnTo>
                  <a:lnTo>
                    <a:pt x="404" y="2525"/>
                  </a:lnTo>
                  <a:lnTo>
                    <a:pt x="471" y="2525"/>
                  </a:lnTo>
                  <a:lnTo>
                    <a:pt x="539" y="2492"/>
                  </a:lnTo>
                  <a:lnTo>
                    <a:pt x="572" y="2424"/>
                  </a:lnTo>
                  <a:lnTo>
                    <a:pt x="539" y="2357"/>
                  </a:lnTo>
                  <a:lnTo>
                    <a:pt x="943" y="2391"/>
                  </a:lnTo>
                  <a:lnTo>
                    <a:pt x="1380" y="2357"/>
                  </a:lnTo>
                  <a:lnTo>
                    <a:pt x="1784" y="2290"/>
                  </a:lnTo>
                  <a:lnTo>
                    <a:pt x="2188" y="2189"/>
                  </a:lnTo>
                  <a:lnTo>
                    <a:pt x="2222" y="2121"/>
                  </a:lnTo>
                  <a:lnTo>
                    <a:pt x="2222" y="2088"/>
                  </a:lnTo>
                  <a:lnTo>
                    <a:pt x="2289" y="2054"/>
                  </a:lnTo>
                  <a:lnTo>
                    <a:pt x="2323" y="1987"/>
                  </a:lnTo>
                  <a:lnTo>
                    <a:pt x="2289" y="1549"/>
                  </a:lnTo>
                  <a:lnTo>
                    <a:pt x="2222" y="1078"/>
                  </a:lnTo>
                  <a:lnTo>
                    <a:pt x="2121" y="606"/>
                  </a:lnTo>
                  <a:lnTo>
                    <a:pt x="2054" y="169"/>
                  </a:lnTo>
                  <a:lnTo>
                    <a:pt x="2054" y="101"/>
                  </a:lnTo>
                  <a:lnTo>
                    <a:pt x="2054" y="68"/>
                  </a:lnTo>
                  <a:lnTo>
                    <a:pt x="2020"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23" name="Google Shape;823;p18"/>
            <p:cNvSpPr/>
            <p:nvPr/>
          </p:nvSpPr>
          <p:spPr>
            <a:xfrm>
              <a:off x="1704972" y="6058899"/>
              <a:ext cx="275122" cy="167783"/>
            </a:xfrm>
            <a:custGeom>
              <a:avLst/>
              <a:gdLst/>
              <a:ahLst/>
              <a:cxnLst/>
              <a:rect l="l" t="t" r="r" b="b"/>
              <a:pathLst>
                <a:path w="4142" h="2526" extrusionOk="0">
                  <a:moveTo>
                    <a:pt x="3738" y="169"/>
                  </a:moveTo>
                  <a:lnTo>
                    <a:pt x="3704" y="337"/>
                  </a:lnTo>
                  <a:lnTo>
                    <a:pt x="3738" y="472"/>
                  </a:lnTo>
                  <a:lnTo>
                    <a:pt x="3772" y="809"/>
                  </a:lnTo>
                  <a:lnTo>
                    <a:pt x="3906" y="1751"/>
                  </a:lnTo>
                  <a:lnTo>
                    <a:pt x="3065" y="1852"/>
                  </a:lnTo>
                  <a:lnTo>
                    <a:pt x="2223" y="1953"/>
                  </a:lnTo>
                  <a:lnTo>
                    <a:pt x="1347" y="2088"/>
                  </a:lnTo>
                  <a:lnTo>
                    <a:pt x="910" y="2189"/>
                  </a:lnTo>
                  <a:lnTo>
                    <a:pt x="674" y="2256"/>
                  </a:lnTo>
                  <a:lnTo>
                    <a:pt x="506" y="2357"/>
                  </a:lnTo>
                  <a:lnTo>
                    <a:pt x="337" y="1381"/>
                  </a:lnTo>
                  <a:lnTo>
                    <a:pt x="270" y="1011"/>
                  </a:lnTo>
                  <a:lnTo>
                    <a:pt x="236" y="809"/>
                  </a:lnTo>
                  <a:lnTo>
                    <a:pt x="169" y="640"/>
                  </a:lnTo>
                  <a:lnTo>
                    <a:pt x="1044" y="472"/>
                  </a:lnTo>
                  <a:lnTo>
                    <a:pt x="1953" y="371"/>
                  </a:lnTo>
                  <a:lnTo>
                    <a:pt x="3738" y="169"/>
                  </a:lnTo>
                  <a:close/>
                  <a:moveTo>
                    <a:pt x="3267" y="1"/>
                  </a:moveTo>
                  <a:lnTo>
                    <a:pt x="2728" y="68"/>
                  </a:lnTo>
                  <a:lnTo>
                    <a:pt x="1684" y="203"/>
                  </a:lnTo>
                  <a:lnTo>
                    <a:pt x="876" y="304"/>
                  </a:lnTo>
                  <a:lnTo>
                    <a:pt x="472" y="405"/>
                  </a:lnTo>
                  <a:lnTo>
                    <a:pt x="270" y="472"/>
                  </a:lnTo>
                  <a:lnTo>
                    <a:pt x="135" y="573"/>
                  </a:lnTo>
                  <a:lnTo>
                    <a:pt x="102" y="506"/>
                  </a:lnTo>
                  <a:lnTo>
                    <a:pt x="68" y="539"/>
                  </a:lnTo>
                  <a:lnTo>
                    <a:pt x="1" y="708"/>
                  </a:lnTo>
                  <a:lnTo>
                    <a:pt x="34" y="910"/>
                  </a:lnTo>
                  <a:lnTo>
                    <a:pt x="102" y="1280"/>
                  </a:lnTo>
                  <a:lnTo>
                    <a:pt x="304" y="2425"/>
                  </a:lnTo>
                  <a:lnTo>
                    <a:pt x="337" y="2492"/>
                  </a:lnTo>
                  <a:lnTo>
                    <a:pt x="405" y="2526"/>
                  </a:lnTo>
                  <a:lnTo>
                    <a:pt x="472" y="2492"/>
                  </a:lnTo>
                  <a:lnTo>
                    <a:pt x="506" y="2425"/>
                  </a:lnTo>
                  <a:lnTo>
                    <a:pt x="506" y="2391"/>
                  </a:lnTo>
                  <a:lnTo>
                    <a:pt x="876" y="2391"/>
                  </a:lnTo>
                  <a:lnTo>
                    <a:pt x="1246" y="2324"/>
                  </a:lnTo>
                  <a:lnTo>
                    <a:pt x="2021" y="2155"/>
                  </a:lnTo>
                  <a:lnTo>
                    <a:pt x="2997" y="2021"/>
                  </a:lnTo>
                  <a:lnTo>
                    <a:pt x="3974" y="1920"/>
                  </a:lnTo>
                  <a:lnTo>
                    <a:pt x="3974" y="1987"/>
                  </a:lnTo>
                  <a:lnTo>
                    <a:pt x="4007" y="2021"/>
                  </a:lnTo>
                  <a:lnTo>
                    <a:pt x="4075" y="2054"/>
                  </a:lnTo>
                  <a:lnTo>
                    <a:pt x="4108" y="2021"/>
                  </a:lnTo>
                  <a:lnTo>
                    <a:pt x="4142" y="1953"/>
                  </a:lnTo>
                  <a:lnTo>
                    <a:pt x="4075" y="1448"/>
                  </a:lnTo>
                  <a:lnTo>
                    <a:pt x="4007" y="910"/>
                  </a:lnTo>
                  <a:lnTo>
                    <a:pt x="3974" y="539"/>
                  </a:lnTo>
                  <a:lnTo>
                    <a:pt x="3940" y="337"/>
                  </a:lnTo>
                  <a:lnTo>
                    <a:pt x="3839" y="135"/>
                  </a:lnTo>
                  <a:lnTo>
                    <a:pt x="3873" y="102"/>
                  </a:lnTo>
                  <a:lnTo>
                    <a:pt x="3873" y="34"/>
                  </a:lnTo>
                  <a:lnTo>
                    <a:pt x="38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24" name="Google Shape;824;p18"/>
            <p:cNvSpPr/>
            <p:nvPr/>
          </p:nvSpPr>
          <p:spPr>
            <a:xfrm>
              <a:off x="1678138" y="5897891"/>
              <a:ext cx="239387" cy="167783"/>
            </a:xfrm>
            <a:custGeom>
              <a:avLst/>
              <a:gdLst/>
              <a:ahLst/>
              <a:cxnLst/>
              <a:rect l="l" t="t" r="r" b="b"/>
              <a:pathLst>
                <a:path w="3604" h="2526" extrusionOk="0">
                  <a:moveTo>
                    <a:pt x="3199" y="337"/>
                  </a:moveTo>
                  <a:lnTo>
                    <a:pt x="3300" y="1212"/>
                  </a:lnTo>
                  <a:lnTo>
                    <a:pt x="3334" y="1583"/>
                  </a:lnTo>
                  <a:lnTo>
                    <a:pt x="3368" y="1987"/>
                  </a:lnTo>
                  <a:lnTo>
                    <a:pt x="3267" y="1919"/>
                  </a:lnTo>
                  <a:lnTo>
                    <a:pt x="2896" y="1919"/>
                  </a:lnTo>
                  <a:lnTo>
                    <a:pt x="2425" y="2020"/>
                  </a:lnTo>
                  <a:lnTo>
                    <a:pt x="1482" y="2256"/>
                  </a:lnTo>
                  <a:lnTo>
                    <a:pt x="1246" y="2290"/>
                  </a:lnTo>
                  <a:lnTo>
                    <a:pt x="977" y="2290"/>
                  </a:lnTo>
                  <a:lnTo>
                    <a:pt x="708" y="2324"/>
                  </a:lnTo>
                  <a:lnTo>
                    <a:pt x="472" y="2391"/>
                  </a:lnTo>
                  <a:lnTo>
                    <a:pt x="337" y="1919"/>
                  </a:lnTo>
                  <a:lnTo>
                    <a:pt x="236" y="1448"/>
                  </a:lnTo>
                  <a:lnTo>
                    <a:pt x="203" y="1078"/>
                  </a:lnTo>
                  <a:lnTo>
                    <a:pt x="203" y="876"/>
                  </a:lnTo>
                  <a:lnTo>
                    <a:pt x="135" y="707"/>
                  </a:lnTo>
                  <a:lnTo>
                    <a:pt x="169" y="707"/>
                  </a:lnTo>
                  <a:lnTo>
                    <a:pt x="506" y="606"/>
                  </a:lnTo>
                  <a:lnTo>
                    <a:pt x="842" y="539"/>
                  </a:lnTo>
                  <a:lnTo>
                    <a:pt x="1549" y="472"/>
                  </a:lnTo>
                  <a:lnTo>
                    <a:pt x="2357" y="371"/>
                  </a:lnTo>
                  <a:lnTo>
                    <a:pt x="3199" y="337"/>
                  </a:lnTo>
                  <a:close/>
                  <a:moveTo>
                    <a:pt x="3233" y="0"/>
                  </a:moveTo>
                  <a:lnTo>
                    <a:pt x="3165" y="34"/>
                  </a:lnTo>
                  <a:lnTo>
                    <a:pt x="3165" y="101"/>
                  </a:lnTo>
                  <a:lnTo>
                    <a:pt x="3165" y="169"/>
                  </a:lnTo>
                  <a:lnTo>
                    <a:pt x="2458" y="202"/>
                  </a:lnTo>
                  <a:lnTo>
                    <a:pt x="1751" y="270"/>
                  </a:lnTo>
                  <a:lnTo>
                    <a:pt x="943" y="337"/>
                  </a:lnTo>
                  <a:lnTo>
                    <a:pt x="539" y="438"/>
                  </a:lnTo>
                  <a:lnTo>
                    <a:pt x="169" y="539"/>
                  </a:lnTo>
                  <a:lnTo>
                    <a:pt x="135" y="606"/>
                  </a:lnTo>
                  <a:lnTo>
                    <a:pt x="135" y="674"/>
                  </a:lnTo>
                  <a:lnTo>
                    <a:pt x="102" y="606"/>
                  </a:lnTo>
                  <a:lnTo>
                    <a:pt x="68" y="606"/>
                  </a:lnTo>
                  <a:lnTo>
                    <a:pt x="34" y="707"/>
                  </a:lnTo>
                  <a:lnTo>
                    <a:pt x="1" y="808"/>
                  </a:lnTo>
                  <a:lnTo>
                    <a:pt x="1" y="1044"/>
                  </a:lnTo>
                  <a:lnTo>
                    <a:pt x="68" y="1482"/>
                  </a:lnTo>
                  <a:lnTo>
                    <a:pt x="169" y="1987"/>
                  </a:lnTo>
                  <a:lnTo>
                    <a:pt x="304" y="2458"/>
                  </a:lnTo>
                  <a:lnTo>
                    <a:pt x="337" y="2526"/>
                  </a:lnTo>
                  <a:lnTo>
                    <a:pt x="405" y="2526"/>
                  </a:lnTo>
                  <a:lnTo>
                    <a:pt x="472" y="2492"/>
                  </a:lnTo>
                  <a:lnTo>
                    <a:pt x="472" y="2425"/>
                  </a:lnTo>
                  <a:lnTo>
                    <a:pt x="842" y="2492"/>
                  </a:lnTo>
                  <a:lnTo>
                    <a:pt x="1179" y="2458"/>
                  </a:lnTo>
                  <a:lnTo>
                    <a:pt x="1549" y="2425"/>
                  </a:lnTo>
                  <a:lnTo>
                    <a:pt x="1886" y="2357"/>
                  </a:lnTo>
                  <a:lnTo>
                    <a:pt x="2290" y="2256"/>
                  </a:lnTo>
                  <a:lnTo>
                    <a:pt x="2660" y="2189"/>
                  </a:lnTo>
                  <a:lnTo>
                    <a:pt x="3031" y="2155"/>
                  </a:lnTo>
                  <a:lnTo>
                    <a:pt x="3435" y="2155"/>
                  </a:lnTo>
                  <a:lnTo>
                    <a:pt x="3435" y="2189"/>
                  </a:lnTo>
                  <a:lnTo>
                    <a:pt x="3536" y="2189"/>
                  </a:lnTo>
                  <a:lnTo>
                    <a:pt x="3570" y="2121"/>
                  </a:lnTo>
                  <a:lnTo>
                    <a:pt x="3603" y="1886"/>
                  </a:lnTo>
                  <a:lnTo>
                    <a:pt x="3603" y="1650"/>
                  </a:lnTo>
                  <a:lnTo>
                    <a:pt x="3536" y="1179"/>
                  </a:lnTo>
                  <a:lnTo>
                    <a:pt x="3469" y="606"/>
                  </a:lnTo>
                  <a:lnTo>
                    <a:pt x="3334" y="68"/>
                  </a:lnTo>
                  <a:lnTo>
                    <a:pt x="330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25" name="Google Shape;825;p18"/>
            <p:cNvSpPr/>
            <p:nvPr/>
          </p:nvSpPr>
          <p:spPr>
            <a:xfrm>
              <a:off x="2749333" y="5935884"/>
              <a:ext cx="22451" cy="134240"/>
            </a:xfrm>
            <a:custGeom>
              <a:avLst/>
              <a:gdLst/>
              <a:ahLst/>
              <a:cxnLst/>
              <a:rect l="l" t="t" r="r" b="b"/>
              <a:pathLst>
                <a:path w="338" h="2021" extrusionOk="0">
                  <a:moveTo>
                    <a:pt x="1" y="1"/>
                  </a:moveTo>
                  <a:lnTo>
                    <a:pt x="1" y="34"/>
                  </a:lnTo>
                  <a:lnTo>
                    <a:pt x="1" y="270"/>
                  </a:lnTo>
                  <a:lnTo>
                    <a:pt x="34" y="472"/>
                  </a:lnTo>
                  <a:lnTo>
                    <a:pt x="102" y="943"/>
                  </a:lnTo>
                  <a:lnTo>
                    <a:pt x="135" y="1448"/>
                  </a:lnTo>
                  <a:lnTo>
                    <a:pt x="169" y="1718"/>
                  </a:lnTo>
                  <a:lnTo>
                    <a:pt x="203" y="1954"/>
                  </a:lnTo>
                  <a:lnTo>
                    <a:pt x="236" y="1987"/>
                  </a:lnTo>
                  <a:lnTo>
                    <a:pt x="270" y="2021"/>
                  </a:lnTo>
                  <a:lnTo>
                    <a:pt x="304" y="1987"/>
                  </a:lnTo>
                  <a:lnTo>
                    <a:pt x="337" y="1954"/>
                  </a:lnTo>
                  <a:lnTo>
                    <a:pt x="337" y="1684"/>
                  </a:lnTo>
                  <a:lnTo>
                    <a:pt x="337"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26" name="Google Shape;826;p18"/>
            <p:cNvSpPr/>
            <p:nvPr/>
          </p:nvSpPr>
          <p:spPr>
            <a:xfrm>
              <a:off x="3216748" y="5689922"/>
              <a:ext cx="147657" cy="147657"/>
            </a:xfrm>
            <a:custGeom>
              <a:avLst/>
              <a:gdLst/>
              <a:ahLst/>
              <a:cxnLst/>
              <a:rect l="l" t="t" r="r" b="b"/>
              <a:pathLst>
                <a:path w="2223" h="2223" extrusionOk="0">
                  <a:moveTo>
                    <a:pt x="1818" y="0"/>
                  </a:moveTo>
                  <a:lnTo>
                    <a:pt x="1313" y="68"/>
                  </a:lnTo>
                  <a:lnTo>
                    <a:pt x="808" y="135"/>
                  </a:lnTo>
                  <a:lnTo>
                    <a:pt x="404" y="169"/>
                  </a:lnTo>
                  <a:lnTo>
                    <a:pt x="202" y="202"/>
                  </a:lnTo>
                  <a:lnTo>
                    <a:pt x="0" y="270"/>
                  </a:lnTo>
                  <a:lnTo>
                    <a:pt x="0" y="303"/>
                  </a:lnTo>
                  <a:lnTo>
                    <a:pt x="169" y="371"/>
                  </a:lnTo>
                  <a:lnTo>
                    <a:pt x="337" y="404"/>
                  </a:lnTo>
                  <a:lnTo>
                    <a:pt x="707" y="337"/>
                  </a:lnTo>
                  <a:lnTo>
                    <a:pt x="1246" y="270"/>
                  </a:lnTo>
                  <a:lnTo>
                    <a:pt x="1785" y="202"/>
                  </a:lnTo>
                  <a:lnTo>
                    <a:pt x="1785" y="371"/>
                  </a:lnTo>
                  <a:lnTo>
                    <a:pt x="1785" y="539"/>
                  </a:lnTo>
                  <a:lnTo>
                    <a:pt x="1852" y="909"/>
                  </a:lnTo>
                  <a:lnTo>
                    <a:pt x="1919" y="1381"/>
                  </a:lnTo>
                  <a:lnTo>
                    <a:pt x="1953" y="1616"/>
                  </a:lnTo>
                  <a:lnTo>
                    <a:pt x="2020" y="1818"/>
                  </a:lnTo>
                  <a:lnTo>
                    <a:pt x="1044" y="1953"/>
                  </a:lnTo>
                  <a:lnTo>
                    <a:pt x="674" y="1987"/>
                  </a:lnTo>
                  <a:lnTo>
                    <a:pt x="505" y="2020"/>
                  </a:lnTo>
                  <a:lnTo>
                    <a:pt x="371" y="2121"/>
                  </a:lnTo>
                  <a:lnTo>
                    <a:pt x="539" y="2189"/>
                  </a:lnTo>
                  <a:lnTo>
                    <a:pt x="707" y="2222"/>
                  </a:lnTo>
                  <a:lnTo>
                    <a:pt x="1078" y="2155"/>
                  </a:lnTo>
                  <a:lnTo>
                    <a:pt x="2121" y="2020"/>
                  </a:lnTo>
                  <a:lnTo>
                    <a:pt x="2189" y="1987"/>
                  </a:lnTo>
                  <a:lnTo>
                    <a:pt x="2222" y="1953"/>
                  </a:lnTo>
                  <a:lnTo>
                    <a:pt x="2222" y="1886"/>
                  </a:lnTo>
                  <a:lnTo>
                    <a:pt x="2189" y="1852"/>
                  </a:lnTo>
                  <a:lnTo>
                    <a:pt x="2155" y="1616"/>
                  </a:lnTo>
                  <a:lnTo>
                    <a:pt x="2121" y="1347"/>
                  </a:lnTo>
                  <a:lnTo>
                    <a:pt x="2054" y="876"/>
                  </a:lnTo>
                  <a:lnTo>
                    <a:pt x="1987" y="505"/>
                  </a:lnTo>
                  <a:lnTo>
                    <a:pt x="1953" y="337"/>
                  </a:lnTo>
                  <a:lnTo>
                    <a:pt x="1886" y="135"/>
                  </a:lnTo>
                  <a:lnTo>
                    <a:pt x="1919" y="101"/>
                  </a:lnTo>
                  <a:lnTo>
                    <a:pt x="1919" y="34"/>
                  </a:lnTo>
                  <a:lnTo>
                    <a:pt x="188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27" name="Google Shape;827;p18"/>
            <p:cNvSpPr/>
            <p:nvPr/>
          </p:nvSpPr>
          <p:spPr>
            <a:xfrm>
              <a:off x="3418009" y="5721207"/>
              <a:ext cx="49285" cy="42577"/>
            </a:xfrm>
            <a:custGeom>
              <a:avLst/>
              <a:gdLst/>
              <a:ahLst/>
              <a:cxnLst/>
              <a:rect l="l" t="t" r="r" b="b"/>
              <a:pathLst>
                <a:path w="742" h="641" extrusionOk="0">
                  <a:moveTo>
                    <a:pt x="606" y="135"/>
                  </a:moveTo>
                  <a:lnTo>
                    <a:pt x="539" y="236"/>
                  </a:lnTo>
                  <a:lnTo>
                    <a:pt x="438" y="304"/>
                  </a:lnTo>
                  <a:lnTo>
                    <a:pt x="337" y="337"/>
                  </a:lnTo>
                  <a:lnTo>
                    <a:pt x="202" y="337"/>
                  </a:lnTo>
                  <a:lnTo>
                    <a:pt x="202" y="203"/>
                  </a:lnTo>
                  <a:lnTo>
                    <a:pt x="404" y="135"/>
                  </a:lnTo>
                  <a:close/>
                  <a:moveTo>
                    <a:pt x="371" y="1"/>
                  </a:moveTo>
                  <a:lnTo>
                    <a:pt x="270" y="34"/>
                  </a:lnTo>
                  <a:lnTo>
                    <a:pt x="169" y="102"/>
                  </a:lnTo>
                  <a:lnTo>
                    <a:pt x="135" y="68"/>
                  </a:lnTo>
                  <a:lnTo>
                    <a:pt x="101" y="102"/>
                  </a:lnTo>
                  <a:lnTo>
                    <a:pt x="68" y="102"/>
                  </a:lnTo>
                  <a:lnTo>
                    <a:pt x="68" y="337"/>
                  </a:lnTo>
                  <a:lnTo>
                    <a:pt x="0" y="371"/>
                  </a:lnTo>
                  <a:lnTo>
                    <a:pt x="0" y="405"/>
                  </a:lnTo>
                  <a:lnTo>
                    <a:pt x="0" y="472"/>
                  </a:lnTo>
                  <a:lnTo>
                    <a:pt x="68" y="506"/>
                  </a:lnTo>
                  <a:lnTo>
                    <a:pt x="101" y="573"/>
                  </a:lnTo>
                  <a:lnTo>
                    <a:pt x="135" y="607"/>
                  </a:lnTo>
                  <a:lnTo>
                    <a:pt x="169" y="640"/>
                  </a:lnTo>
                  <a:lnTo>
                    <a:pt x="236" y="607"/>
                  </a:lnTo>
                  <a:lnTo>
                    <a:pt x="236" y="573"/>
                  </a:lnTo>
                  <a:lnTo>
                    <a:pt x="236" y="539"/>
                  </a:lnTo>
                  <a:lnTo>
                    <a:pt x="236" y="506"/>
                  </a:lnTo>
                  <a:lnTo>
                    <a:pt x="438" y="472"/>
                  </a:lnTo>
                  <a:lnTo>
                    <a:pt x="573" y="405"/>
                  </a:lnTo>
                  <a:lnTo>
                    <a:pt x="640" y="337"/>
                  </a:lnTo>
                  <a:lnTo>
                    <a:pt x="707" y="270"/>
                  </a:lnTo>
                  <a:lnTo>
                    <a:pt x="741" y="203"/>
                  </a:lnTo>
                  <a:lnTo>
                    <a:pt x="741" y="102"/>
                  </a:lnTo>
                  <a:lnTo>
                    <a:pt x="741" y="68"/>
                  </a:lnTo>
                  <a:lnTo>
                    <a:pt x="707"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28" name="Google Shape;828;p18"/>
            <p:cNvSpPr/>
            <p:nvPr/>
          </p:nvSpPr>
          <p:spPr>
            <a:xfrm>
              <a:off x="3549924" y="5815128"/>
              <a:ext cx="24709" cy="134240"/>
            </a:xfrm>
            <a:custGeom>
              <a:avLst/>
              <a:gdLst/>
              <a:ahLst/>
              <a:cxnLst/>
              <a:rect l="l" t="t" r="r" b="b"/>
              <a:pathLst>
                <a:path w="372" h="2021" extrusionOk="0">
                  <a:moveTo>
                    <a:pt x="35" y="1"/>
                  </a:moveTo>
                  <a:lnTo>
                    <a:pt x="1" y="34"/>
                  </a:lnTo>
                  <a:lnTo>
                    <a:pt x="1" y="68"/>
                  </a:lnTo>
                  <a:lnTo>
                    <a:pt x="1" y="270"/>
                  </a:lnTo>
                  <a:lnTo>
                    <a:pt x="35" y="506"/>
                  </a:lnTo>
                  <a:lnTo>
                    <a:pt x="102" y="943"/>
                  </a:lnTo>
                  <a:lnTo>
                    <a:pt x="136" y="1482"/>
                  </a:lnTo>
                  <a:lnTo>
                    <a:pt x="169" y="1718"/>
                  </a:lnTo>
                  <a:lnTo>
                    <a:pt x="203" y="1987"/>
                  </a:lnTo>
                  <a:lnTo>
                    <a:pt x="237" y="2021"/>
                  </a:lnTo>
                  <a:lnTo>
                    <a:pt x="304" y="2021"/>
                  </a:lnTo>
                  <a:lnTo>
                    <a:pt x="338" y="1987"/>
                  </a:lnTo>
                  <a:lnTo>
                    <a:pt x="371" y="1718"/>
                  </a:lnTo>
                  <a:lnTo>
                    <a:pt x="338" y="1448"/>
                  </a:lnTo>
                  <a:lnTo>
                    <a:pt x="270" y="910"/>
                  </a:lnTo>
                  <a:lnTo>
                    <a:pt x="203" y="472"/>
                  </a:lnTo>
                  <a:lnTo>
                    <a:pt x="169" y="236"/>
                  </a:lnTo>
                  <a:lnTo>
                    <a:pt x="102"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29" name="Google Shape;829;p18"/>
            <p:cNvSpPr/>
            <p:nvPr/>
          </p:nvSpPr>
          <p:spPr>
            <a:xfrm>
              <a:off x="3368790" y="5665279"/>
              <a:ext cx="156624" cy="147724"/>
            </a:xfrm>
            <a:custGeom>
              <a:avLst/>
              <a:gdLst/>
              <a:ahLst/>
              <a:cxnLst/>
              <a:rect l="l" t="t" r="r" b="b"/>
              <a:pathLst>
                <a:path w="2358" h="2224" extrusionOk="0">
                  <a:moveTo>
                    <a:pt x="1852" y="1"/>
                  </a:moveTo>
                  <a:lnTo>
                    <a:pt x="1684" y="35"/>
                  </a:lnTo>
                  <a:lnTo>
                    <a:pt x="1347" y="102"/>
                  </a:lnTo>
                  <a:lnTo>
                    <a:pt x="708" y="169"/>
                  </a:lnTo>
                  <a:lnTo>
                    <a:pt x="405" y="237"/>
                  </a:lnTo>
                  <a:lnTo>
                    <a:pt x="135" y="304"/>
                  </a:lnTo>
                  <a:lnTo>
                    <a:pt x="102" y="237"/>
                  </a:lnTo>
                  <a:lnTo>
                    <a:pt x="68" y="203"/>
                  </a:lnTo>
                  <a:lnTo>
                    <a:pt x="1" y="237"/>
                  </a:lnTo>
                  <a:lnTo>
                    <a:pt x="1" y="472"/>
                  </a:lnTo>
                  <a:lnTo>
                    <a:pt x="1" y="708"/>
                  </a:lnTo>
                  <a:lnTo>
                    <a:pt x="68" y="1146"/>
                  </a:lnTo>
                  <a:lnTo>
                    <a:pt x="135" y="1684"/>
                  </a:lnTo>
                  <a:lnTo>
                    <a:pt x="203" y="1920"/>
                  </a:lnTo>
                  <a:lnTo>
                    <a:pt x="304" y="2189"/>
                  </a:lnTo>
                  <a:lnTo>
                    <a:pt x="337" y="2223"/>
                  </a:lnTo>
                  <a:lnTo>
                    <a:pt x="371" y="2223"/>
                  </a:lnTo>
                  <a:lnTo>
                    <a:pt x="405" y="2189"/>
                  </a:lnTo>
                  <a:lnTo>
                    <a:pt x="438" y="2156"/>
                  </a:lnTo>
                  <a:lnTo>
                    <a:pt x="405" y="1886"/>
                  </a:lnTo>
                  <a:lnTo>
                    <a:pt x="337" y="1617"/>
                  </a:lnTo>
                  <a:lnTo>
                    <a:pt x="236" y="1112"/>
                  </a:lnTo>
                  <a:lnTo>
                    <a:pt x="203" y="742"/>
                  </a:lnTo>
                  <a:lnTo>
                    <a:pt x="135" y="405"/>
                  </a:lnTo>
                  <a:lnTo>
                    <a:pt x="539" y="371"/>
                  </a:lnTo>
                  <a:lnTo>
                    <a:pt x="943" y="338"/>
                  </a:lnTo>
                  <a:lnTo>
                    <a:pt x="1852" y="169"/>
                  </a:lnTo>
                  <a:lnTo>
                    <a:pt x="1886" y="203"/>
                  </a:lnTo>
                  <a:lnTo>
                    <a:pt x="1987" y="203"/>
                  </a:lnTo>
                  <a:lnTo>
                    <a:pt x="1987" y="472"/>
                  </a:lnTo>
                  <a:lnTo>
                    <a:pt x="2021" y="775"/>
                  </a:lnTo>
                  <a:lnTo>
                    <a:pt x="2155" y="1785"/>
                  </a:lnTo>
                  <a:lnTo>
                    <a:pt x="1953" y="1785"/>
                  </a:lnTo>
                  <a:lnTo>
                    <a:pt x="1751" y="1819"/>
                  </a:lnTo>
                  <a:lnTo>
                    <a:pt x="1347" y="1886"/>
                  </a:lnTo>
                  <a:lnTo>
                    <a:pt x="842" y="1954"/>
                  </a:lnTo>
                  <a:lnTo>
                    <a:pt x="607" y="2021"/>
                  </a:lnTo>
                  <a:lnTo>
                    <a:pt x="506" y="2055"/>
                  </a:lnTo>
                  <a:lnTo>
                    <a:pt x="438" y="2156"/>
                  </a:lnTo>
                  <a:lnTo>
                    <a:pt x="506" y="2189"/>
                  </a:lnTo>
                  <a:lnTo>
                    <a:pt x="607" y="2223"/>
                  </a:lnTo>
                  <a:lnTo>
                    <a:pt x="842" y="2223"/>
                  </a:lnTo>
                  <a:lnTo>
                    <a:pt x="1246" y="2122"/>
                  </a:lnTo>
                  <a:lnTo>
                    <a:pt x="1718" y="2088"/>
                  </a:lnTo>
                  <a:lnTo>
                    <a:pt x="1987" y="2021"/>
                  </a:lnTo>
                  <a:lnTo>
                    <a:pt x="2189" y="1954"/>
                  </a:lnTo>
                  <a:lnTo>
                    <a:pt x="2256" y="1987"/>
                  </a:lnTo>
                  <a:lnTo>
                    <a:pt x="2290" y="1987"/>
                  </a:lnTo>
                  <a:lnTo>
                    <a:pt x="2358" y="1954"/>
                  </a:lnTo>
                  <a:lnTo>
                    <a:pt x="2358" y="1886"/>
                  </a:lnTo>
                  <a:lnTo>
                    <a:pt x="2189" y="876"/>
                  </a:lnTo>
                  <a:lnTo>
                    <a:pt x="2155" y="439"/>
                  </a:lnTo>
                  <a:lnTo>
                    <a:pt x="2122" y="237"/>
                  </a:lnTo>
                  <a:lnTo>
                    <a:pt x="2054" y="35"/>
                  </a:lnTo>
                  <a:lnTo>
                    <a:pt x="2021" y="35"/>
                  </a:lnTo>
                  <a:lnTo>
                    <a:pt x="2021" y="68"/>
                  </a:lnTo>
                  <a:lnTo>
                    <a:pt x="1987" y="68"/>
                  </a:lnTo>
                  <a:lnTo>
                    <a:pt x="1920" y="35"/>
                  </a:lnTo>
                  <a:lnTo>
                    <a:pt x="185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30" name="Google Shape;830;p18"/>
            <p:cNvSpPr/>
            <p:nvPr/>
          </p:nvSpPr>
          <p:spPr>
            <a:xfrm>
              <a:off x="3422459" y="5815128"/>
              <a:ext cx="138757" cy="154366"/>
            </a:xfrm>
            <a:custGeom>
              <a:avLst/>
              <a:gdLst/>
              <a:ahLst/>
              <a:cxnLst/>
              <a:rect l="l" t="t" r="r" b="b"/>
              <a:pathLst>
                <a:path w="2089" h="2324" extrusionOk="0">
                  <a:moveTo>
                    <a:pt x="1718" y="1"/>
                  </a:moveTo>
                  <a:lnTo>
                    <a:pt x="1516" y="34"/>
                  </a:lnTo>
                  <a:lnTo>
                    <a:pt x="1112" y="135"/>
                  </a:lnTo>
                  <a:lnTo>
                    <a:pt x="573" y="203"/>
                  </a:lnTo>
                  <a:lnTo>
                    <a:pt x="68" y="304"/>
                  </a:lnTo>
                  <a:lnTo>
                    <a:pt x="1" y="304"/>
                  </a:lnTo>
                  <a:lnTo>
                    <a:pt x="1" y="371"/>
                  </a:lnTo>
                  <a:lnTo>
                    <a:pt x="1" y="405"/>
                  </a:lnTo>
                  <a:lnTo>
                    <a:pt x="34" y="472"/>
                  </a:lnTo>
                  <a:lnTo>
                    <a:pt x="34" y="640"/>
                  </a:lnTo>
                  <a:lnTo>
                    <a:pt x="68" y="842"/>
                  </a:lnTo>
                  <a:lnTo>
                    <a:pt x="135" y="1213"/>
                  </a:lnTo>
                  <a:lnTo>
                    <a:pt x="169" y="1684"/>
                  </a:lnTo>
                  <a:lnTo>
                    <a:pt x="203" y="1920"/>
                  </a:lnTo>
                  <a:lnTo>
                    <a:pt x="270" y="2155"/>
                  </a:lnTo>
                  <a:lnTo>
                    <a:pt x="270" y="2223"/>
                  </a:lnTo>
                  <a:lnTo>
                    <a:pt x="270" y="2256"/>
                  </a:lnTo>
                  <a:lnTo>
                    <a:pt x="304" y="2290"/>
                  </a:lnTo>
                  <a:lnTo>
                    <a:pt x="371" y="2324"/>
                  </a:lnTo>
                  <a:lnTo>
                    <a:pt x="1415" y="2122"/>
                  </a:lnTo>
                  <a:lnTo>
                    <a:pt x="1785" y="2088"/>
                  </a:lnTo>
                  <a:lnTo>
                    <a:pt x="1954" y="2021"/>
                  </a:lnTo>
                  <a:lnTo>
                    <a:pt x="2088" y="1920"/>
                  </a:lnTo>
                  <a:lnTo>
                    <a:pt x="1920" y="1852"/>
                  </a:lnTo>
                  <a:lnTo>
                    <a:pt x="1752" y="1852"/>
                  </a:lnTo>
                  <a:lnTo>
                    <a:pt x="1415" y="1920"/>
                  </a:lnTo>
                  <a:lnTo>
                    <a:pt x="438" y="2088"/>
                  </a:lnTo>
                  <a:lnTo>
                    <a:pt x="405" y="1852"/>
                  </a:lnTo>
                  <a:lnTo>
                    <a:pt x="371" y="1650"/>
                  </a:lnTo>
                  <a:lnTo>
                    <a:pt x="304" y="1179"/>
                  </a:lnTo>
                  <a:lnTo>
                    <a:pt x="270" y="809"/>
                  </a:lnTo>
                  <a:lnTo>
                    <a:pt x="236" y="640"/>
                  </a:lnTo>
                  <a:lnTo>
                    <a:pt x="169" y="472"/>
                  </a:lnTo>
                  <a:lnTo>
                    <a:pt x="708" y="405"/>
                  </a:lnTo>
                  <a:lnTo>
                    <a:pt x="1246" y="304"/>
                  </a:lnTo>
                  <a:lnTo>
                    <a:pt x="1617" y="236"/>
                  </a:lnTo>
                  <a:lnTo>
                    <a:pt x="1785" y="169"/>
                  </a:lnTo>
                  <a:lnTo>
                    <a:pt x="1886" y="68"/>
                  </a:lnTo>
                  <a:lnTo>
                    <a:pt x="1886"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31" name="Google Shape;831;p18"/>
            <p:cNvSpPr/>
            <p:nvPr/>
          </p:nvSpPr>
          <p:spPr>
            <a:xfrm>
              <a:off x="3212232" y="6025356"/>
              <a:ext cx="29159" cy="131982"/>
            </a:xfrm>
            <a:custGeom>
              <a:avLst/>
              <a:gdLst/>
              <a:ahLst/>
              <a:cxnLst/>
              <a:rect l="l" t="t" r="r" b="b"/>
              <a:pathLst>
                <a:path w="439" h="1987" extrusionOk="0">
                  <a:moveTo>
                    <a:pt x="1" y="0"/>
                  </a:moveTo>
                  <a:lnTo>
                    <a:pt x="1" y="34"/>
                  </a:lnTo>
                  <a:lnTo>
                    <a:pt x="1" y="270"/>
                  </a:lnTo>
                  <a:lnTo>
                    <a:pt x="1" y="472"/>
                  </a:lnTo>
                  <a:lnTo>
                    <a:pt x="68" y="943"/>
                  </a:lnTo>
                  <a:lnTo>
                    <a:pt x="169" y="1448"/>
                  </a:lnTo>
                  <a:lnTo>
                    <a:pt x="237" y="1718"/>
                  </a:lnTo>
                  <a:lnTo>
                    <a:pt x="304" y="1953"/>
                  </a:lnTo>
                  <a:lnTo>
                    <a:pt x="338" y="1987"/>
                  </a:lnTo>
                  <a:lnTo>
                    <a:pt x="405" y="1987"/>
                  </a:lnTo>
                  <a:lnTo>
                    <a:pt x="439" y="1953"/>
                  </a:lnTo>
                  <a:lnTo>
                    <a:pt x="439" y="1920"/>
                  </a:lnTo>
                  <a:lnTo>
                    <a:pt x="405" y="1650"/>
                  </a:lnTo>
                  <a:lnTo>
                    <a:pt x="371" y="1415"/>
                  </a:lnTo>
                  <a:lnTo>
                    <a:pt x="270" y="910"/>
                  </a:lnTo>
                  <a:lnTo>
                    <a:pt x="169" y="472"/>
                  </a:lnTo>
                  <a:lnTo>
                    <a:pt x="136" y="236"/>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32" name="Google Shape;832;p18"/>
            <p:cNvSpPr/>
            <p:nvPr/>
          </p:nvSpPr>
          <p:spPr>
            <a:xfrm>
              <a:off x="3236875" y="6161787"/>
              <a:ext cx="156624" cy="26901"/>
            </a:xfrm>
            <a:custGeom>
              <a:avLst/>
              <a:gdLst/>
              <a:ahLst/>
              <a:cxnLst/>
              <a:rect l="l" t="t" r="r" b="b"/>
              <a:pathLst>
                <a:path w="2358" h="405" extrusionOk="0">
                  <a:moveTo>
                    <a:pt x="2054" y="0"/>
                  </a:moveTo>
                  <a:lnTo>
                    <a:pt x="1751" y="34"/>
                  </a:lnTo>
                  <a:lnTo>
                    <a:pt x="1212" y="101"/>
                  </a:lnTo>
                  <a:lnTo>
                    <a:pt x="573" y="135"/>
                  </a:lnTo>
                  <a:lnTo>
                    <a:pt x="270" y="202"/>
                  </a:lnTo>
                  <a:lnTo>
                    <a:pt x="101" y="236"/>
                  </a:lnTo>
                  <a:lnTo>
                    <a:pt x="0" y="303"/>
                  </a:lnTo>
                  <a:lnTo>
                    <a:pt x="0" y="337"/>
                  </a:lnTo>
                  <a:lnTo>
                    <a:pt x="101" y="371"/>
                  </a:lnTo>
                  <a:lnTo>
                    <a:pt x="236" y="404"/>
                  </a:lnTo>
                  <a:lnTo>
                    <a:pt x="505" y="371"/>
                  </a:lnTo>
                  <a:lnTo>
                    <a:pt x="1044" y="303"/>
                  </a:lnTo>
                  <a:lnTo>
                    <a:pt x="1717" y="236"/>
                  </a:lnTo>
                  <a:lnTo>
                    <a:pt x="2020" y="202"/>
                  </a:lnTo>
                  <a:lnTo>
                    <a:pt x="2323" y="101"/>
                  </a:lnTo>
                  <a:lnTo>
                    <a:pt x="2357" y="68"/>
                  </a:lnTo>
                  <a:lnTo>
                    <a:pt x="2323" y="34"/>
                  </a:lnTo>
                  <a:lnTo>
                    <a:pt x="20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33" name="Google Shape;833;p18"/>
            <p:cNvSpPr/>
            <p:nvPr/>
          </p:nvSpPr>
          <p:spPr>
            <a:xfrm>
              <a:off x="3010972" y="5651862"/>
              <a:ext cx="29159" cy="44835"/>
            </a:xfrm>
            <a:custGeom>
              <a:avLst/>
              <a:gdLst/>
              <a:ahLst/>
              <a:cxnLst/>
              <a:rect l="l" t="t" r="r" b="b"/>
              <a:pathLst>
                <a:path w="439" h="675" extrusionOk="0">
                  <a:moveTo>
                    <a:pt x="270" y="169"/>
                  </a:moveTo>
                  <a:lnTo>
                    <a:pt x="270" y="270"/>
                  </a:lnTo>
                  <a:lnTo>
                    <a:pt x="270" y="338"/>
                  </a:lnTo>
                  <a:lnTo>
                    <a:pt x="203" y="304"/>
                  </a:lnTo>
                  <a:lnTo>
                    <a:pt x="169" y="237"/>
                  </a:lnTo>
                  <a:lnTo>
                    <a:pt x="169" y="203"/>
                  </a:lnTo>
                  <a:lnTo>
                    <a:pt x="203" y="169"/>
                  </a:lnTo>
                  <a:close/>
                  <a:moveTo>
                    <a:pt x="203" y="1"/>
                  </a:moveTo>
                  <a:lnTo>
                    <a:pt x="136" y="35"/>
                  </a:lnTo>
                  <a:lnTo>
                    <a:pt x="68" y="68"/>
                  </a:lnTo>
                  <a:lnTo>
                    <a:pt x="1" y="169"/>
                  </a:lnTo>
                  <a:lnTo>
                    <a:pt x="1" y="237"/>
                  </a:lnTo>
                  <a:lnTo>
                    <a:pt x="35" y="338"/>
                  </a:lnTo>
                  <a:lnTo>
                    <a:pt x="102" y="371"/>
                  </a:lnTo>
                  <a:lnTo>
                    <a:pt x="169" y="439"/>
                  </a:lnTo>
                  <a:lnTo>
                    <a:pt x="68" y="506"/>
                  </a:lnTo>
                  <a:lnTo>
                    <a:pt x="68" y="573"/>
                  </a:lnTo>
                  <a:lnTo>
                    <a:pt x="68" y="607"/>
                  </a:lnTo>
                  <a:lnTo>
                    <a:pt x="136" y="674"/>
                  </a:lnTo>
                  <a:lnTo>
                    <a:pt x="304" y="674"/>
                  </a:lnTo>
                  <a:lnTo>
                    <a:pt x="371" y="641"/>
                  </a:lnTo>
                  <a:lnTo>
                    <a:pt x="439" y="607"/>
                  </a:lnTo>
                  <a:lnTo>
                    <a:pt x="439" y="540"/>
                  </a:lnTo>
                  <a:lnTo>
                    <a:pt x="439" y="472"/>
                  </a:lnTo>
                  <a:lnTo>
                    <a:pt x="405" y="405"/>
                  </a:lnTo>
                  <a:lnTo>
                    <a:pt x="439" y="371"/>
                  </a:lnTo>
                  <a:lnTo>
                    <a:pt x="439" y="338"/>
                  </a:lnTo>
                  <a:lnTo>
                    <a:pt x="371" y="304"/>
                  </a:lnTo>
                  <a:lnTo>
                    <a:pt x="405" y="237"/>
                  </a:lnTo>
                  <a:lnTo>
                    <a:pt x="405" y="169"/>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34" name="Google Shape;834;p18"/>
            <p:cNvSpPr/>
            <p:nvPr/>
          </p:nvSpPr>
          <p:spPr>
            <a:xfrm>
              <a:off x="3257001" y="6038773"/>
              <a:ext cx="51477" cy="29159"/>
            </a:xfrm>
            <a:custGeom>
              <a:avLst/>
              <a:gdLst/>
              <a:ahLst/>
              <a:cxnLst/>
              <a:rect l="l" t="t" r="r" b="b"/>
              <a:pathLst>
                <a:path w="775" h="439" extrusionOk="0">
                  <a:moveTo>
                    <a:pt x="573" y="0"/>
                  </a:moveTo>
                  <a:lnTo>
                    <a:pt x="438" y="34"/>
                  </a:lnTo>
                  <a:lnTo>
                    <a:pt x="303" y="101"/>
                  </a:lnTo>
                  <a:lnTo>
                    <a:pt x="34" y="270"/>
                  </a:lnTo>
                  <a:lnTo>
                    <a:pt x="0" y="304"/>
                  </a:lnTo>
                  <a:lnTo>
                    <a:pt x="0" y="371"/>
                  </a:lnTo>
                  <a:lnTo>
                    <a:pt x="34" y="405"/>
                  </a:lnTo>
                  <a:lnTo>
                    <a:pt x="68" y="438"/>
                  </a:lnTo>
                  <a:lnTo>
                    <a:pt x="674" y="438"/>
                  </a:lnTo>
                  <a:lnTo>
                    <a:pt x="741" y="405"/>
                  </a:lnTo>
                  <a:lnTo>
                    <a:pt x="775" y="337"/>
                  </a:lnTo>
                  <a:lnTo>
                    <a:pt x="741" y="270"/>
                  </a:lnTo>
                  <a:lnTo>
                    <a:pt x="674" y="236"/>
                  </a:lnTo>
                  <a:lnTo>
                    <a:pt x="404" y="236"/>
                  </a:lnTo>
                  <a:lnTo>
                    <a:pt x="539" y="169"/>
                  </a:lnTo>
                  <a:lnTo>
                    <a:pt x="606" y="68"/>
                  </a:lnTo>
                  <a:lnTo>
                    <a:pt x="6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35" name="Google Shape;835;p18"/>
            <p:cNvSpPr/>
            <p:nvPr/>
          </p:nvSpPr>
          <p:spPr>
            <a:xfrm>
              <a:off x="2939435" y="5591484"/>
              <a:ext cx="31351" cy="132048"/>
            </a:xfrm>
            <a:custGeom>
              <a:avLst/>
              <a:gdLst/>
              <a:ahLst/>
              <a:cxnLst/>
              <a:rect l="l" t="t" r="r" b="b"/>
              <a:pathLst>
                <a:path w="472" h="1988" extrusionOk="0">
                  <a:moveTo>
                    <a:pt x="34" y="1"/>
                  </a:moveTo>
                  <a:lnTo>
                    <a:pt x="0" y="35"/>
                  </a:lnTo>
                  <a:lnTo>
                    <a:pt x="0" y="237"/>
                  </a:lnTo>
                  <a:lnTo>
                    <a:pt x="34" y="472"/>
                  </a:lnTo>
                  <a:lnTo>
                    <a:pt x="101" y="910"/>
                  </a:lnTo>
                  <a:lnTo>
                    <a:pt x="169" y="1449"/>
                  </a:lnTo>
                  <a:lnTo>
                    <a:pt x="236" y="1718"/>
                  </a:lnTo>
                  <a:lnTo>
                    <a:pt x="337" y="1954"/>
                  </a:lnTo>
                  <a:lnTo>
                    <a:pt x="371" y="1987"/>
                  </a:lnTo>
                  <a:lnTo>
                    <a:pt x="404" y="1987"/>
                  </a:lnTo>
                  <a:lnTo>
                    <a:pt x="438" y="1954"/>
                  </a:lnTo>
                  <a:lnTo>
                    <a:pt x="472" y="1920"/>
                  </a:lnTo>
                  <a:lnTo>
                    <a:pt x="438" y="1651"/>
                  </a:lnTo>
                  <a:lnTo>
                    <a:pt x="404" y="1415"/>
                  </a:lnTo>
                  <a:lnTo>
                    <a:pt x="270" y="910"/>
                  </a:lnTo>
                  <a:lnTo>
                    <a:pt x="202" y="439"/>
                  </a:lnTo>
                  <a:lnTo>
                    <a:pt x="169" y="237"/>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36" name="Google Shape;836;p18"/>
            <p:cNvSpPr/>
            <p:nvPr/>
          </p:nvSpPr>
          <p:spPr>
            <a:xfrm>
              <a:off x="3111602" y="5772618"/>
              <a:ext cx="13484" cy="40385"/>
            </a:xfrm>
            <a:custGeom>
              <a:avLst/>
              <a:gdLst/>
              <a:ahLst/>
              <a:cxnLst/>
              <a:rect l="l" t="t" r="r" b="b"/>
              <a:pathLst>
                <a:path w="203" h="608" extrusionOk="0">
                  <a:moveTo>
                    <a:pt x="68" y="1"/>
                  </a:moveTo>
                  <a:lnTo>
                    <a:pt x="35" y="35"/>
                  </a:lnTo>
                  <a:lnTo>
                    <a:pt x="1" y="169"/>
                  </a:lnTo>
                  <a:lnTo>
                    <a:pt x="1" y="304"/>
                  </a:lnTo>
                  <a:lnTo>
                    <a:pt x="35" y="540"/>
                  </a:lnTo>
                  <a:lnTo>
                    <a:pt x="68" y="573"/>
                  </a:lnTo>
                  <a:lnTo>
                    <a:pt x="102" y="607"/>
                  </a:lnTo>
                  <a:lnTo>
                    <a:pt x="169" y="573"/>
                  </a:lnTo>
                  <a:lnTo>
                    <a:pt x="203" y="540"/>
                  </a:lnTo>
                  <a:lnTo>
                    <a:pt x="203" y="506"/>
                  </a:lnTo>
                  <a:lnTo>
                    <a:pt x="169" y="270"/>
                  </a:lnTo>
                  <a:lnTo>
                    <a:pt x="169" y="35"/>
                  </a:lnTo>
                  <a:lnTo>
                    <a:pt x="1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37" name="Google Shape;837;p18"/>
            <p:cNvSpPr/>
            <p:nvPr/>
          </p:nvSpPr>
          <p:spPr>
            <a:xfrm>
              <a:off x="3098184" y="5549040"/>
              <a:ext cx="156624" cy="145399"/>
            </a:xfrm>
            <a:custGeom>
              <a:avLst/>
              <a:gdLst/>
              <a:ahLst/>
              <a:cxnLst/>
              <a:rect l="l" t="t" r="r" b="b"/>
              <a:pathLst>
                <a:path w="2358" h="2189" extrusionOk="0">
                  <a:moveTo>
                    <a:pt x="1684" y="0"/>
                  </a:moveTo>
                  <a:lnTo>
                    <a:pt x="1348" y="68"/>
                  </a:lnTo>
                  <a:lnTo>
                    <a:pt x="742" y="135"/>
                  </a:lnTo>
                  <a:lnTo>
                    <a:pt x="439" y="202"/>
                  </a:lnTo>
                  <a:lnTo>
                    <a:pt x="136" y="270"/>
                  </a:lnTo>
                  <a:lnTo>
                    <a:pt x="102" y="202"/>
                  </a:lnTo>
                  <a:lnTo>
                    <a:pt x="68" y="169"/>
                  </a:lnTo>
                  <a:lnTo>
                    <a:pt x="35" y="236"/>
                  </a:lnTo>
                  <a:lnTo>
                    <a:pt x="1" y="438"/>
                  </a:lnTo>
                  <a:lnTo>
                    <a:pt x="1" y="674"/>
                  </a:lnTo>
                  <a:lnTo>
                    <a:pt x="68" y="1111"/>
                  </a:lnTo>
                  <a:lnTo>
                    <a:pt x="136" y="1650"/>
                  </a:lnTo>
                  <a:lnTo>
                    <a:pt x="203" y="1919"/>
                  </a:lnTo>
                  <a:lnTo>
                    <a:pt x="304" y="2155"/>
                  </a:lnTo>
                  <a:lnTo>
                    <a:pt x="338" y="2189"/>
                  </a:lnTo>
                  <a:lnTo>
                    <a:pt x="371" y="2189"/>
                  </a:lnTo>
                  <a:lnTo>
                    <a:pt x="439" y="2155"/>
                  </a:lnTo>
                  <a:lnTo>
                    <a:pt x="439" y="2121"/>
                  </a:lnTo>
                  <a:lnTo>
                    <a:pt x="405" y="1852"/>
                  </a:lnTo>
                  <a:lnTo>
                    <a:pt x="371" y="1616"/>
                  </a:lnTo>
                  <a:lnTo>
                    <a:pt x="270" y="1111"/>
                  </a:lnTo>
                  <a:lnTo>
                    <a:pt x="203" y="741"/>
                  </a:lnTo>
                  <a:lnTo>
                    <a:pt x="136" y="371"/>
                  </a:lnTo>
                  <a:lnTo>
                    <a:pt x="540" y="337"/>
                  </a:lnTo>
                  <a:lnTo>
                    <a:pt x="944" y="303"/>
                  </a:lnTo>
                  <a:lnTo>
                    <a:pt x="1886" y="135"/>
                  </a:lnTo>
                  <a:lnTo>
                    <a:pt x="1920" y="169"/>
                  </a:lnTo>
                  <a:lnTo>
                    <a:pt x="1954" y="202"/>
                  </a:lnTo>
                  <a:lnTo>
                    <a:pt x="1987" y="169"/>
                  </a:lnTo>
                  <a:lnTo>
                    <a:pt x="1987" y="472"/>
                  </a:lnTo>
                  <a:lnTo>
                    <a:pt x="2021" y="741"/>
                  </a:lnTo>
                  <a:lnTo>
                    <a:pt x="2156" y="1751"/>
                  </a:lnTo>
                  <a:lnTo>
                    <a:pt x="1954" y="1751"/>
                  </a:lnTo>
                  <a:lnTo>
                    <a:pt x="1752" y="1785"/>
                  </a:lnTo>
                  <a:lnTo>
                    <a:pt x="1348" y="1886"/>
                  </a:lnTo>
                  <a:lnTo>
                    <a:pt x="876" y="1919"/>
                  </a:lnTo>
                  <a:lnTo>
                    <a:pt x="607" y="1987"/>
                  </a:lnTo>
                  <a:lnTo>
                    <a:pt x="506" y="2054"/>
                  </a:lnTo>
                  <a:lnTo>
                    <a:pt x="439" y="2121"/>
                  </a:lnTo>
                  <a:lnTo>
                    <a:pt x="540" y="2155"/>
                  </a:lnTo>
                  <a:lnTo>
                    <a:pt x="641" y="2189"/>
                  </a:lnTo>
                  <a:lnTo>
                    <a:pt x="843" y="2189"/>
                  </a:lnTo>
                  <a:lnTo>
                    <a:pt x="1247" y="2088"/>
                  </a:lnTo>
                  <a:lnTo>
                    <a:pt x="1752" y="2054"/>
                  </a:lnTo>
                  <a:lnTo>
                    <a:pt x="1987" y="2020"/>
                  </a:lnTo>
                  <a:lnTo>
                    <a:pt x="2189" y="1953"/>
                  </a:lnTo>
                  <a:lnTo>
                    <a:pt x="2324" y="1953"/>
                  </a:lnTo>
                  <a:lnTo>
                    <a:pt x="2358" y="1919"/>
                  </a:lnTo>
                  <a:lnTo>
                    <a:pt x="2358" y="1886"/>
                  </a:lnTo>
                  <a:lnTo>
                    <a:pt x="2223" y="876"/>
                  </a:lnTo>
                  <a:lnTo>
                    <a:pt x="2156" y="438"/>
                  </a:lnTo>
                  <a:lnTo>
                    <a:pt x="2122" y="202"/>
                  </a:lnTo>
                  <a:lnTo>
                    <a:pt x="2055" y="0"/>
                  </a:lnTo>
                  <a:lnTo>
                    <a:pt x="2021" y="0"/>
                  </a:lnTo>
                  <a:lnTo>
                    <a:pt x="2021" y="34"/>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38" name="Google Shape;838;p18"/>
            <p:cNvSpPr/>
            <p:nvPr/>
          </p:nvSpPr>
          <p:spPr>
            <a:xfrm>
              <a:off x="3263709" y="5748042"/>
              <a:ext cx="42577" cy="44769"/>
            </a:xfrm>
            <a:custGeom>
              <a:avLst/>
              <a:gdLst/>
              <a:ahLst/>
              <a:cxnLst/>
              <a:rect l="l" t="t" r="r" b="b"/>
              <a:pathLst>
                <a:path w="641" h="674" extrusionOk="0">
                  <a:moveTo>
                    <a:pt x="236" y="169"/>
                  </a:moveTo>
                  <a:lnTo>
                    <a:pt x="270" y="203"/>
                  </a:lnTo>
                  <a:lnTo>
                    <a:pt x="438" y="203"/>
                  </a:lnTo>
                  <a:lnTo>
                    <a:pt x="472" y="337"/>
                  </a:lnTo>
                  <a:lnTo>
                    <a:pt x="472" y="405"/>
                  </a:lnTo>
                  <a:lnTo>
                    <a:pt x="438" y="472"/>
                  </a:lnTo>
                  <a:lnTo>
                    <a:pt x="371" y="506"/>
                  </a:lnTo>
                  <a:lnTo>
                    <a:pt x="337" y="506"/>
                  </a:lnTo>
                  <a:lnTo>
                    <a:pt x="202" y="472"/>
                  </a:lnTo>
                  <a:lnTo>
                    <a:pt x="169" y="438"/>
                  </a:lnTo>
                  <a:lnTo>
                    <a:pt x="135" y="371"/>
                  </a:lnTo>
                  <a:lnTo>
                    <a:pt x="169" y="236"/>
                  </a:lnTo>
                  <a:lnTo>
                    <a:pt x="236" y="169"/>
                  </a:lnTo>
                  <a:close/>
                  <a:moveTo>
                    <a:pt x="202" y="1"/>
                  </a:moveTo>
                  <a:lnTo>
                    <a:pt x="101" y="68"/>
                  </a:lnTo>
                  <a:lnTo>
                    <a:pt x="34" y="169"/>
                  </a:lnTo>
                  <a:lnTo>
                    <a:pt x="0" y="304"/>
                  </a:lnTo>
                  <a:lnTo>
                    <a:pt x="0" y="405"/>
                  </a:lnTo>
                  <a:lnTo>
                    <a:pt x="34" y="539"/>
                  </a:lnTo>
                  <a:lnTo>
                    <a:pt x="135" y="640"/>
                  </a:lnTo>
                  <a:lnTo>
                    <a:pt x="236" y="674"/>
                  </a:lnTo>
                  <a:lnTo>
                    <a:pt x="337" y="674"/>
                  </a:lnTo>
                  <a:lnTo>
                    <a:pt x="472" y="640"/>
                  </a:lnTo>
                  <a:lnTo>
                    <a:pt x="539" y="573"/>
                  </a:lnTo>
                  <a:lnTo>
                    <a:pt x="606" y="472"/>
                  </a:lnTo>
                  <a:lnTo>
                    <a:pt x="640" y="304"/>
                  </a:lnTo>
                  <a:lnTo>
                    <a:pt x="606" y="169"/>
                  </a:lnTo>
                  <a:lnTo>
                    <a:pt x="539" y="68"/>
                  </a:lnTo>
                  <a:lnTo>
                    <a:pt x="472" y="34"/>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39" name="Google Shape;839;p18"/>
            <p:cNvSpPr/>
            <p:nvPr/>
          </p:nvSpPr>
          <p:spPr>
            <a:xfrm>
              <a:off x="3169788" y="5627286"/>
              <a:ext cx="35802" cy="38060"/>
            </a:xfrm>
            <a:custGeom>
              <a:avLst/>
              <a:gdLst/>
              <a:ahLst/>
              <a:cxnLst/>
              <a:rect l="l" t="t" r="r" b="b"/>
              <a:pathLst>
                <a:path w="539" h="573" extrusionOk="0">
                  <a:moveTo>
                    <a:pt x="236" y="1"/>
                  </a:moveTo>
                  <a:lnTo>
                    <a:pt x="135" y="34"/>
                  </a:lnTo>
                  <a:lnTo>
                    <a:pt x="68" y="68"/>
                  </a:lnTo>
                  <a:lnTo>
                    <a:pt x="34" y="135"/>
                  </a:lnTo>
                  <a:lnTo>
                    <a:pt x="0" y="203"/>
                  </a:lnTo>
                  <a:lnTo>
                    <a:pt x="0" y="270"/>
                  </a:lnTo>
                  <a:lnTo>
                    <a:pt x="34" y="337"/>
                  </a:lnTo>
                  <a:lnTo>
                    <a:pt x="101" y="371"/>
                  </a:lnTo>
                  <a:lnTo>
                    <a:pt x="270" y="371"/>
                  </a:lnTo>
                  <a:lnTo>
                    <a:pt x="404" y="337"/>
                  </a:lnTo>
                  <a:lnTo>
                    <a:pt x="404" y="337"/>
                  </a:lnTo>
                  <a:lnTo>
                    <a:pt x="371" y="405"/>
                  </a:lnTo>
                  <a:lnTo>
                    <a:pt x="371" y="472"/>
                  </a:lnTo>
                  <a:lnTo>
                    <a:pt x="404" y="539"/>
                  </a:lnTo>
                  <a:lnTo>
                    <a:pt x="438" y="573"/>
                  </a:lnTo>
                  <a:lnTo>
                    <a:pt x="472" y="573"/>
                  </a:lnTo>
                  <a:lnTo>
                    <a:pt x="505" y="506"/>
                  </a:lnTo>
                  <a:lnTo>
                    <a:pt x="539" y="405"/>
                  </a:lnTo>
                  <a:lnTo>
                    <a:pt x="539" y="203"/>
                  </a:lnTo>
                  <a:lnTo>
                    <a:pt x="505" y="169"/>
                  </a:lnTo>
                  <a:lnTo>
                    <a:pt x="472" y="135"/>
                  </a:lnTo>
                  <a:lnTo>
                    <a:pt x="404" y="169"/>
                  </a:lnTo>
                  <a:lnTo>
                    <a:pt x="303" y="236"/>
                  </a:lnTo>
                  <a:lnTo>
                    <a:pt x="135" y="236"/>
                  </a:lnTo>
                  <a:lnTo>
                    <a:pt x="135" y="169"/>
                  </a:lnTo>
                  <a:lnTo>
                    <a:pt x="169" y="135"/>
                  </a:lnTo>
                  <a:lnTo>
                    <a:pt x="270" y="102"/>
                  </a:lnTo>
                  <a:lnTo>
                    <a:pt x="438" y="102"/>
                  </a:lnTo>
                  <a:lnTo>
                    <a:pt x="438" y="135"/>
                  </a:lnTo>
                  <a:lnTo>
                    <a:pt x="505" y="135"/>
                  </a:lnTo>
                  <a:lnTo>
                    <a:pt x="505" y="102"/>
                  </a:lnTo>
                  <a:lnTo>
                    <a:pt x="438"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40" name="Google Shape;840;p18"/>
            <p:cNvSpPr/>
            <p:nvPr/>
          </p:nvSpPr>
          <p:spPr>
            <a:xfrm>
              <a:off x="2941693" y="5795002"/>
              <a:ext cx="47027" cy="40318"/>
            </a:xfrm>
            <a:custGeom>
              <a:avLst/>
              <a:gdLst/>
              <a:ahLst/>
              <a:cxnLst/>
              <a:rect l="l" t="t" r="r" b="b"/>
              <a:pathLst>
                <a:path w="708" h="607" extrusionOk="0">
                  <a:moveTo>
                    <a:pt x="539" y="1"/>
                  </a:moveTo>
                  <a:lnTo>
                    <a:pt x="505" y="34"/>
                  </a:lnTo>
                  <a:lnTo>
                    <a:pt x="505" y="102"/>
                  </a:lnTo>
                  <a:lnTo>
                    <a:pt x="539" y="203"/>
                  </a:lnTo>
                  <a:lnTo>
                    <a:pt x="505" y="337"/>
                  </a:lnTo>
                  <a:lnTo>
                    <a:pt x="438" y="405"/>
                  </a:lnTo>
                  <a:lnTo>
                    <a:pt x="337" y="472"/>
                  </a:lnTo>
                  <a:lnTo>
                    <a:pt x="269" y="472"/>
                  </a:lnTo>
                  <a:lnTo>
                    <a:pt x="236" y="438"/>
                  </a:lnTo>
                  <a:lnTo>
                    <a:pt x="168" y="337"/>
                  </a:lnTo>
                  <a:lnTo>
                    <a:pt x="168" y="270"/>
                  </a:lnTo>
                  <a:lnTo>
                    <a:pt x="202" y="169"/>
                  </a:lnTo>
                  <a:lnTo>
                    <a:pt x="202" y="135"/>
                  </a:lnTo>
                  <a:lnTo>
                    <a:pt x="168" y="102"/>
                  </a:lnTo>
                  <a:lnTo>
                    <a:pt x="67" y="135"/>
                  </a:lnTo>
                  <a:lnTo>
                    <a:pt x="34" y="203"/>
                  </a:lnTo>
                  <a:lnTo>
                    <a:pt x="0" y="304"/>
                  </a:lnTo>
                  <a:lnTo>
                    <a:pt x="0" y="371"/>
                  </a:lnTo>
                  <a:lnTo>
                    <a:pt x="34" y="472"/>
                  </a:lnTo>
                  <a:lnTo>
                    <a:pt x="101" y="539"/>
                  </a:lnTo>
                  <a:lnTo>
                    <a:pt x="168" y="607"/>
                  </a:lnTo>
                  <a:lnTo>
                    <a:pt x="404" y="607"/>
                  </a:lnTo>
                  <a:lnTo>
                    <a:pt x="505" y="573"/>
                  </a:lnTo>
                  <a:lnTo>
                    <a:pt x="572" y="506"/>
                  </a:lnTo>
                  <a:lnTo>
                    <a:pt x="640" y="438"/>
                  </a:lnTo>
                  <a:lnTo>
                    <a:pt x="674" y="337"/>
                  </a:lnTo>
                  <a:lnTo>
                    <a:pt x="707" y="203"/>
                  </a:lnTo>
                  <a:lnTo>
                    <a:pt x="674" y="102"/>
                  </a:lnTo>
                  <a:lnTo>
                    <a:pt x="64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41" name="Google Shape;841;p18"/>
            <p:cNvSpPr/>
            <p:nvPr/>
          </p:nvSpPr>
          <p:spPr>
            <a:xfrm>
              <a:off x="3051224" y="5710048"/>
              <a:ext cx="154366" cy="152108"/>
            </a:xfrm>
            <a:custGeom>
              <a:avLst/>
              <a:gdLst/>
              <a:ahLst/>
              <a:cxnLst/>
              <a:rect l="l" t="t" r="r" b="b"/>
              <a:pathLst>
                <a:path w="2324" h="2290" extrusionOk="0">
                  <a:moveTo>
                    <a:pt x="1954" y="0"/>
                  </a:moveTo>
                  <a:lnTo>
                    <a:pt x="1954" y="34"/>
                  </a:lnTo>
                  <a:lnTo>
                    <a:pt x="1954" y="101"/>
                  </a:lnTo>
                  <a:lnTo>
                    <a:pt x="1449" y="135"/>
                  </a:lnTo>
                  <a:lnTo>
                    <a:pt x="944" y="169"/>
                  </a:lnTo>
                  <a:lnTo>
                    <a:pt x="506" y="202"/>
                  </a:lnTo>
                  <a:lnTo>
                    <a:pt x="270" y="236"/>
                  </a:lnTo>
                  <a:lnTo>
                    <a:pt x="169" y="303"/>
                  </a:lnTo>
                  <a:lnTo>
                    <a:pt x="102" y="371"/>
                  </a:lnTo>
                  <a:lnTo>
                    <a:pt x="270" y="404"/>
                  </a:lnTo>
                  <a:lnTo>
                    <a:pt x="439" y="404"/>
                  </a:lnTo>
                  <a:lnTo>
                    <a:pt x="809" y="371"/>
                  </a:lnTo>
                  <a:lnTo>
                    <a:pt x="1381" y="337"/>
                  </a:lnTo>
                  <a:lnTo>
                    <a:pt x="1954" y="303"/>
                  </a:lnTo>
                  <a:lnTo>
                    <a:pt x="1987" y="606"/>
                  </a:lnTo>
                  <a:lnTo>
                    <a:pt x="2021" y="943"/>
                  </a:lnTo>
                  <a:lnTo>
                    <a:pt x="2088" y="1381"/>
                  </a:lnTo>
                  <a:lnTo>
                    <a:pt x="2122" y="1583"/>
                  </a:lnTo>
                  <a:lnTo>
                    <a:pt x="2156" y="1818"/>
                  </a:lnTo>
                  <a:lnTo>
                    <a:pt x="1247" y="1919"/>
                  </a:lnTo>
                  <a:lnTo>
                    <a:pt x="809" y="1987"/>
                  </a:lnTo>
                  <a:lnTo>
                    <a:pt x="405" y="2121"/>
                  </a:lnTo>
                  <a:lnTo>
                    <a:pt x="304" y="1684"/>
                  </a:lnTo>
                  <a:lnTo>
                    <a:pt x="237" y="1246"/>
                  </a:lnTo>
                  <a:lnTo>
                    <a:pt x="203" y="808"/>
                  </a:lnTo>
                  <a:lnTo>
                    <a:pt x="169" y="573"/>
                  </a:lnTo>
                  <a:lnTo>
                    <a:pt x="68" y="371"/>
                  </a:lnTo>
                  <a:lnTo>
                    <a:pt x="1" y="505"/>
                  </a:lnTo>
                  <a:lnTo>
                    <a:pt x="1" y="640"/>
                  </a:lnTo>
                  <a:lnTo>
                    <a:pt x="1" y="977"/>
                  </a:lnTo>
                  <a:lnTo>
                    <a:pt x="102" y="1583"/>
                  </a:lnTo>
                  <a:lnTo>
                    <a:pt x="102" y="1785"/>
                  </a:lnTo>
                  <a:lnTo>
                    <a:pt x="136" y="1987"/>
                  </a:lnTo>
                  <a:lnTo>
                    <a:pt x="169" y="2088"/>
                  </a:lnTo>
                  <a:lnTo>
                    <a:pt x="203" y="2189"/>
                  </a:lnTo>
                  <a:lnTo>
                    <a:pt x="270" y="2256"/>
                  </a:lnTo>
                  <a:lnTo>
                    <a:pt x="371" y="2290"/>
                  </a:lnTo>
                  <a:lnTo>
                    <a:pt x="405" y="2290"/>
                  </a:lnTo>
                  <a:lnTo>
                    <a:pt x="405" y="2256"/>
                  </a:lnTo>
                  <a:lnTo>
                    <a:pt x="405" y="2222"/>
                  </a:lnTo>
                  <a:lnTo>
                    <a:pt x="843" y="2222"/>
                  </a:lnTo>
                  <a:lnTo>
                    <a:pt x="1314" y="2155"/>
                  </a:lnTo>
                  <a:lnTo>
                    <a:pt x="2189" y="1987"/>
                  </a:lnTo>
                  <a:lnTo>
                    <a:pt x="2290" y="1987"/>
                  </a:lnTo>
                  <a:lnTo>
                    <a:pt x="2324" y="1953"/>
                  </a:lnTo>
                  <a:lnTo>
                    <a:pt x="2324" y="1717"/>
                  </a:lnTo>
                  <a:lnTo>
                    <a:pt x="2290" y="1515"/>
                  </a:lnTo>
                  <a:lnTo>
                    <a:pt x="2223" y="1078"/>
                  </a:lnTo>
                  <a:lnTo>
                    <a:pt x="2156" y="539"/>
                  </a:lnTo>
                  <a:lnTo>
                    <a:pt x="2088" y="270"/>
                  </a:lnTo>
                  <a:lnTo>
                    <a:pt x="2021"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42" name="Google Shape;842;p18"/>
            <p:cNvSpPr/>
            <p:nvPr/>
          </p:nvSpPr>
          <p:spPr>
            <a:xfrm>
              <a:off x="2946143" y="6110310"/>
              <a:ext cx="47027" cy="38127"/>
            </a:xfrm>
            <a:custGeom>
              <a:avLst/>
              <a:gdLst/>
              <a:ahLst/>
              <a:cxnLst/>
              <a:rect l="l" t="t" r="r" b="b"/>
              <a:pathLst>
                <a:path w="708" h="574" extrusionOk="0">
                  <a:moveTo>
                    <a:pt x="505" y="1"/>
                  </a:moveTo>
                  <a:lnTo>
                    <a:pt x="472" y="35"/>
                  </a:lnTo>
                  <a:lnTo>
                    <a:pt x="438" y="102"/>
                  </a:lnTo>
                  <a:lnTo>
                    <a:pt x="438" y="203"/>
                  </a:lnTo>
                  <a:lnTo>
                    <a:pt x="505" y="338"/>
                  </a:lnTo>
                  <a:lnTo>
                    <a:pt x="539" y="371"/>
                  </a:lnTo>
                  <a:lnTo>
                    <a:pt x="505" y="371"/>
                  </a:lnTo>
                  <a:lnTo>
                    <a:pt x="472" y="338"/>
                  </a:lnTo>
                  <a:lnTo>
                    <a:pt x="404" y="270"/>
                  </a:lnTo>
                  <a:lnTo>
                    <a:pt x="169" y="68"/>
                  </a:lnTo>
                  <a:lnTo>
                    <a:pt x="135" y="35"/>
                  </a:lnTo>
                  <a:lnTo>
                    <a:pt x="68" y="35"/>
                  </a:lnTo>
                  <a:lnTo>
                    <a:pt x="34" y="68"/>
                  </a:lnTo>
                  <a:lnTo>
                    <a:pt x="34" y="102"/>
                  </a:lnTo>
                  <a:lnTo>
                    <a:pt x="34" y="136"/>
                  </a:lnTo>
                  <a:lnTo>
                    <a:pt x="0" y="270"/>
                  </a:lnTo>
                  <a:lnTo>
                    <a:pt x="34" y="540"/>
                  </a:lnTo>
                  <a:lnTo>
                    <a:pt x="68" y="573"/>
                  </a:lnTo>
                  <a:lnTo>
                    <a:pt x="169" y="573"/>
                  </a:lnTo>
                  <a:lnTo>
                    <a:pt x="202" y="506"/>
                  </a:lnTo>
                  <a:lnTo>
                    <a:pt x="202" y="338"/>
                  </a:lnTo>
                  <a:lnTo>
                    <a:pt x="371" y="472"/>
                  </a:lnTo>
                  <a:lnTo>
                    <a:pt x="472" y="506"/>
                  </a:lnTo>
                  <a:lnTo>
                    <a:pt x="539" y="540"/>
                  </a:lnTo>
                  <a:lnTo>
                    <a:pt x="607" y="506"/>
                  </a:lnTo>
                  <a:lnTo>
                    <a:pt x="674" y="472"/>
                  </a:lnTo>
                  <a:lnTo>
                    <a:pt x="708" y="405"/>
                  </a:lnTo>
                  <a:lnTo>
                    <a:pt x="708" y="338"/>
                  </a:lnTo>
                  <a:lnTo>
                    <a:pt x="640" y="203"/>
                  </a:lnTo>
                  <a:lnTo>
                    <a:pt x="607" y="102"/>
                  </a:lnTo>
                  <a:lnTo>
                    <a:pt x="607" y="35"/>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43" name="Google Shape;843;p18"/>
            <p:cNvSpPr/>
            <p:nvPr/>
          </p:nvSpPr>
          <p:spPr>
            <a:xfrm>
              <a:off x="2943885" y="5886732"/>
              <a:ext cx="147657" cy="149849"/>
            </a:xfrm>
            <a:custGeom>
              <a:avLst/>
              <a:gdLst/>
              <a:ahLst/>
              <a:cxnLst/>
              <a:rect l="l" t="t" r="r" b="b"/>
              <a:pathLst>
                <a:path w="2223" h="2256" extrusionOk="0">
                  <a:moveTo>
                    <a:pt x="1920" y="168"/>
                  </a:moveTo>
                  <a:lnTo>
                    <a:pt x="1954" y="539"/>
                  </a:lnTo>
                  <a:lnTo>
                    <a:pt x="1987" y="909"/>
                  </a:lnTo>
                  <a:lnTo>
                    <a:pt x="2021" y="1380"/>
                  </a:lnTo>
                  <a:lnTo>
                    <a:pt x="2055" y="1852"/>
                  </a:lnTo>
                  <a:lnTo>
                    <a:pt x="1583" y="1852"/>
                  </a:lnTo>
                  <a:lnTo>
                    <a:pt x="1112" y="1919"/>
                  </a:lnTo>
                  <a:lnTo>
                    <a:pt x="742" y="1986"/>
                  </a:lnTo>
                  <a:lnTo>
                    <a:pt x="573" y="2020"/>
                  </a:lnTo>
                  <a:lnTo>
                    <a:pt x="405" y="2087"/>
                  </a:lnTo>
                  <a:lnTo>
                    <a:pt x="337" y="1650"/>
                  </a:lnTo>
                  <a:lnTo>
                    <a:pt x="236" y="1178"/>
                  </a:lnTo>
                  <a:lnTo>
                    <a:pt x="203" y="808"/>
                  </a:lnTo>
                  <a:lnTo>
                    <a:pt x="135" y="438"/>
                  </a:lnTo>
                  <a:lnTo>
                    <a:pt x="1045" y="337"/>
                  </a:lnTo>
                  <a:lnTo>
                    <a:pt x="1920" y="168"/>
                  </a:lnTo>
                  <a:close/>
                  <a:moveTo>
                    <a:pt x="1920" y="0"/>
                  </a:moveTo>
                  <a:lnTo>
                    <a:pt x="1011" y="101"/>
                  </a:lnTo>
                  <a:lnTo>
                    <a:pt x="102" y="269"/>
                  </a:lnTo>
                  <a:lnTo>
                    <a:pt x="34" y="303"/>
                  </a:lnTo>
                  <a:lnTo>
                    <a:pt x="1" y="337"/>
                  </a:lnTo>
                  <a:lnTo>
                    <a:pt x="1" y="606"/>
                  </a:lnTo>
                  <a:lnTo>
                    <a:pt x="34" y="842"/>
                  </a:lnTo>
                  <a:lnTo>
                    <a:pt x="102" y="1347"/>
                  </a:lnTo>
                  <a:lnTo>
                    <a:pt x="169" y="1818"/>
                  </a:lnTo>
                  <a:lnTo>
                    <a:pt x="203" y="2020"/>
                  </a:lnTo>
                  <a:lnTo>
                    <a:pt x="270" y="2222"/>
                  </a:lnTo>
                  <a:lnTo>
                    <a:pt x="304" y="2256"/>
                  </a:lnTo>
                  <a:lnTo>
                    <a:pt x="371" y="2256"/>
                  </a:lnTo>
                  <a:lnTo>
                    <a:pt x="371" y="2222"/>
                  </a:lnTo>
                  <a:lnTo>
                    <a:pt x="607" y="2222"/>
                  </a:lnTo>
                  <a:lnTo>
                    <a:pt x="843" y="2188"/>
                  </a:lnTo>
                  <a:lnTo>
                    <a:pt x="1280" y="2121"/>
                  </a:lnTo>
                  <a:lnTo>
                    <a:pt x="1684" y="2054"/>
                  </a:lnTo>
                  <a:lnTo>
                    <a:pt x="1886" y="2020"/>
                  </a:lnTo>
                  <a:lnTo>
                    <a:pt x="2088" y="1953"/>
                  </a:lnTo>
                  <a:lnTo>
                    <a:pt x="2156" y="1953"/>
                  </a:lnTo>
                  <a:lnTo>
                    <a:pt x="2223" y="1885"/>
                  </a:lnTo>
                  <a:lnTo>
                    <a:pt x="2223" y="1650"/>
                  </a:lnTo>
                  <a:lnTo>
                    <a:pt x="2223" y="1380"/>
                  </a:lnTo>
                  <a:lnTo>
                    <a:pt x="2189" y="875"/>
                  </a:lnTo>
                  <a:lnTo>
                    <a:pt x="2122" y="471"/>
                  </a:lnTo>
                  <a:lnTo>
                    <a:pt x="2088" y="269"/>
                  </a:lnTo>
                  <a:lnTo>
                    <a:pt x="1987" y="67"/>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44" name="Google Shape;844;p18"/>
            <p:cNvSpPr/>
            <p:nvPr/>
          </p:nvSpPr>
          <p:spPr>
            <a:xfrm>
              <a:off x="2999813" y="5942593"/>
              <a:ext cx="31351" cy="44835"/>
            </a:xfrm>
            <a:custGeom>
              <a:avLst/>
              <a:gdLst/>
              <a:ahLst/>
              <a:cxnLst/>
              <a:rect l="l" t="t" r="r" b="b"/>
              <a:pathLst>
                <a:path w="472" h="675" extrusionOk="0">
                  <a:moveTo>
                    <a:pt x="270" y="1"/>
                  </a:moveTo>
                  <a:lnTo>
                    <a:pt x="337" y="169"/>
                  </a:lnTo>
                  <a:lnTo>
                    <a:pt x="371" y="337"/>
                  </a:lnTo>
                  <a:lnTo>
                    <a:pt x="337" y="405"/>
                  </a:lnTo>
                  <a:lnTo>
                    <a:pt x="304" y="472"/>
                  </a:lnTo>
                  <a:lnTo>
                    <a:pt x="270" y="539"/>
                  </a:lnTo>
                  <a:lnTo>
                    <a:pt x="203" y="539"/>
                  </a:lnTo>
                  <a:lnTo>
                    <a:pt x="169" y="472"/>
                  </a:lnTo>
                  <a:lnTo>
                    <a:pt x="135" y="405"/>
                  </a:lnTo>
                  <a:lnTo>
                    <a:pt x="68" y="371"/>
                  </a:lnTo>
                  <a:lnTo>
                    <a:pt x="34" y="371"/>
                  </a:lnTo>
                  <a:lnTo>
                    <a:pt x="1" y="438"/>
                  </a:lnTo>
                  <a:lnTo>
                    <a:pt x="1" y="472"/>
                  </a:lnTo>
                  <a:lnTo>
                    <a:pt x="34" y="539"/>
                  </a:lnTo>
                  <a:lnTo>
                    <a:pt x="68" y="607"/>
                  </a:lnTo>
                  <a:lnTo>
                    <a:pt x="68" y="640"/>
                  </a:lnTo>
                  <a:lnTo>
                    <a:pt x="102" y="674"/>
                  </a:lnTo>
                  <a:lnTo>
                    <a:pt x="203" y="674"/>
                  </a:lnTo>
                  <a:lnTo>
                    <a:pt x="304" y="640"/>
                  </a:lnTo>
                  <a:lnTo>
                    <a:pt x="371" y="573"/>
                  </a:lnTo>
                  <a:lnTo>
                    <a:pt x="438" y="506"/>
                  </a:lnTo>
                  <a:lnTo>
                    <a:pt x="472" y="371"/>
                  </a:lnTo>
                  <a:lnTo>
                    <a:pt x="438" y="236"/>
                  </a:lnTo>
                  <a:lnTo>
                    <a:pt x="405" y="102"/>
                  </a:lnTo>
                  <a:lnTo>
                    <a:pt x="3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45" name="Google Shape;845;p18"/>
            <p:cNvSpPr/>
            <p:nvPr/>
          </p:nvSpPr>
          <p:spPr>
            <a:xfrm>
              <a:off x="2890215" y="6052190"/>
              <a:ext cx="152174" cy="147657"/>
            </a:xfrm>
            <a:custGeom>
              <a:avLst/>
              <a:gdLst/>
              <a:ahLst/>
              <a:cxnLst/>
              <a:rect l="l" t="t" r="r" b="b"/>
              <a:pathLst>
                <a:path w="2291" h="2223" extrusionOk="0">
                  <a:moveTo>
                    <a:pt x="1886" y="203"/>
                  </a:moveTo>
                  <a:lnTo>
                    <a:pt x="1954" y="573"/>
                  </a:lnTo>
                  <a:lnTo>
                    <a:pt x="2021" y="943"/>
                  </a:lnTo>
                  <a:lnTo>
                    <a:pt x="2055" y="1381"/>
                  </a:lnTo>
                  <a:lnTo>
                    <a:pt x="2122" y="1819"/>
                  </a:lnTo>
                  <a:lnTo>
                    <a:pt x="1954" y="1819"/>
                  </a:lnTo>
                  <a:lnTo>
                    <a:pt x="1752" y="1852"/>
                  </a:lnTo>
                  <a:lnTo>
                    <a:pt x="1381" y="1920"/>
                  </a:lnTo>
                  <a:lnTo>
                    <a:pt x="910" y="1987"/>
                  </a:lnTo>
                  <a:lnTo>
                    <a:pt x="674" y="2021"/>
                  </a:lnTo>
                  <a:lnTo>
                    <a:pt x="472" y="2088"/>
                  </a:lnTo>
                  <a:lnTo>
                    <a:pt x="371" y="1650"/>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607"/>
                  </a:lnTo>
                  <a:lnTo>
                    <a:pt x="1" y="809"/>
                  </a:lnTo>
                  <a:lnTo>
                    <a:pt x="68" y="1213"/>
                  </a:lnTo>
                  <a:lnTo>
                    <a:pt x="169" y="1718"/>
                  </a:lnTo>
                  <a:lnTo>
                    <a:pt x="236" y="1953"/>
                  </a:lnTo>
                  <a:lnTo>
                    <a:pt x="337" y="2189"/>
                  </a:lnTo>
                  <a:lnTo>
                    <a:pt x="405" y="2223"/>
                  </a:lnTo>
                  <a:lnTo>
                    <a:pt x="674" y="2223"/>
                  </a:lnTo>
                  <a:lnTo>
                    <a:pt x="876" y="2189"/>
                  </a:lnTo>
                  <a:lnTo>
                    <a:pt x="1280" y="2122"/>
                  </a:lnTo>
                  <a:lnTo>
                    <a:pt x="1752" y="2088"/>
                  </a:lnTo>
                  <a:lnTo>
                    <a:pt x="1954" y="2054"/>
                  </a:lnTo>
                  <a:lnTo>
                    <a:pt x="2189" y="1987"/>
                  </a:lnTo>
                  <a:lnTo>
                    <a:pt x="2290" y="1987"/>
                  </a:lnTo>
                  <a:lnTo>
                    <a:pt x="2290" y="1953"/>
                  </a:lnTo>
                  <a:lnTo>
                    <a:pt x="2290" y="1718"/>
                  </a:lnTo>
                  <a:lnTo>
                    <a:pt x="2290" y="1482"/>
                  </a:lnTo>
                  <a:lnTo>
                    <a:pt x="2223" y="1044"/>
                  </a:lnTo>
                  <a:lnTo>
                    <a:pt x="2122" y="539"/>
                  </a:lnTo>
                  <a:lnTo>
                    <a:pt x="2055" y="304"/>
                  </a:lnTo>
                  <a:lnTo>
                    <a:pt x="1987" y="68"/>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46" name="Google Shape;846;p18"/>
            <p:cNvSpPr/>
            <p:nvPr/>
          </p:nvSpPr>
          <p:spPr>
            <a:xfrm>
              <a:off x="2677796" y="5989554"/>
              <a:ext cx="58186" cy="51544"/>
            </a:xfrm>
            <a:custGeom>
              <a:avLst/>
              <a:gdLst/>
              <a:ahLst/>
              <a:cxnLst/>
              <a:rect l="l" t="t" r="r" b="b"/>
              <a:pathLst>
                <a:path w="876" h="776" extrusionOk="0">
                  <a:moveTo>
                    <a:pt x="371" y="1"/>
                  </a:moveTo>
                  <a:lnTo>
                    <a:pt x="270" y="34"/>
                  </a:lnTo>
                  <a:lnTo>
                    <a:pt x="169" y="68"/>
                  </a:lnTo>
                  <a:lnTo>
                    <a:pt x="101" y="135"/>
                  </a:lnTo>
                  <a:lnTo>
                    <a:pt x="34" y="236"/>
                  </a:lnTo>
                  <a:lnTo>
                    <a:pt x="0" y="337"/>
                  </a:lnTo>
                  <a:lnTo>
                    <a:pt x="0" y="472"/>
                  </a:lnTo>
                  <a:lnTo>
                    <a:pt x="34" y="539"/>
                  </a:lnTo>
                  <a:lnTo>
                    <a:pt x="68" y="607"/>
                  </a:lnTo>
                  <a:lnTo>
                    <a:pt x="135" y="674"/>
                  </a:lnTo>
                  <a:lnTo>
                    <a:pt x="202" y="741"/>
                  </a:lnTo>
                  <a:lnTo>
                    <a:pt x="303" y="775"/>
                  </a:lnTo>
                  <a:lnTo>
                    <a:pt x="404" y="775"/>
                  </a:lnTo>
                  <a:lnTo>
                    <a:pt x="472" y="741"/>
                  </a:lnTo>
                  <a:lnTo>
                    <a:pt x="539" y="708"/>
                  </a:lnTo>
                  <a:lnTo>
                    <a:pt x="573" y="741"/>
                  </a:lnTo>
                  <a:lnTo>
                    <a:pt x="606" y="775"/>
                  </a:lnTo>
                  <a:lnTo>
                    <a:pt x="640" y="775"/>
                  </a:lnTo>
                  <a:lnTo>
                    <a:pt x="640" y="741"/>
                  </a:lnTo>
                  <a:lnTo>
                    <a:pt x="674" y="708"/>
                  </a:lnTo>
                  <a:lnTo>
                    <a:pt x="640" y="607"/>
                  </a:lnTo>
                  <a:lnTo>
                    <a:pt x="606" y="506"/>
                  </a:lnTo>
                  <a:lnTo>
                    <a:pt x="606" y="472"/>
                  </a:lnTo>
                  <a:lnTo>
                    <a:pt x="808" y="438"/>
                  </a:lnTo>
                  <a:lnTo>
                    <a:pt x="842" y="405"/>
                  </a:lnTo>
                  <a:lnTo>
                    <a:pt x="876" y="337"/>
                  </a:lnTo>
                  <a:lnTo>
                    <a:pt x="842" y="304"/>
                  </a:lnTo>
                  <a:lnTo>
                    <a:pt x="775" y="270"/>
                  </a:lnTo>
                  <a:lnTo>
                    <a:pt x="573" y="304"/>
                  </a:lnTo>
                  <a:lnTo>
                    <a:pt x="472" y="337"/>
                  </a:lnTo>
                  <a:lnTo>
                    <a:pt x="371" y="371"/>
                  </a:lnTo>
                  <a:lnTo>
                    <a:pt x="371" y="405"/>
                  </a:lnTo>
                  <a:lnTo>
                    <a:pt x="371" y="438"/>
                  </a:lnTo>
                  <a:lnTo>
                    <a:pt x="539" y="472"/>
                  </a:lnTo>
                  <a:lnTo>
                    <a:pt x="539" y="506"/>
                  </a:lnTo>
                  <a:lnTo>
                    <a:pt x="539" y="539"/>
                  </a:lnTo>
                  <a:lnTo>
                    <a:pt x="438" y="573"/>
                  </a:lnTo>
                  <a:lnTo>
                    <a:pt x="371" y="607"/>
                  </a:lnTo>
                  <a:lnTo>
                    <a:pt x="303" y="573"/>
                  </a:lnTo>
                  <a:lnTo>
                    <a:pt x="236" y="539"/>
                  </a:lnTo>
                  <a:lnTo>
                    <a:pt x="202" y="506"/>
                  </a:lnTo>
                  <a:lnTo>
                    <a:pt x="169" y="405"/>
                  </a:lnTo>
                  <a:lnTo>
                    <a:pt x="169" y="337"/>
                  </a:lnTo>
                  <a:lnTo>
                    <a:pt x="202" y="270"/>
                  </a:lnTo>
                  <a:lnTo>
                    <a:pt x="270" y="203"/>
                  </a:lnTo>
                  <a:lnTo>
                    <a:pt x="438" y="135"/>
                  </a:lnTo>
                  <a:lnTo>
                    <a:pt x="606" y="102"/>
                  </a:lnTo>
                  <a:lnTo>
                    <a:pt x="606" y="68"/>
                  </a:lnTo>
                  <a:lnTo>
                    <a:pt x="606"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47" name="Google Shape;847;p18"/>
            <p:cNvSpPr/>
            <p:nvPr/>
          </p:nvSpPr>
          <p:spPr>
            <a:xfrm>
              <a:off x="2778426" y="5911308"/>
              <a:ext cx="158816" cy="149916"/>
            </a:xfrm>
            <a:custGeom>
              <a:avLst/>
              <a:gdLst/>
              <a:ahLst/>
              <a:cxnLst/>
              <a:rect l="l" t="t" r="r" b="b"/>
              <a:pathLst>
                <a:path w="2391" h="2257" extrusionOk="0">
                  <a:moveTo>
                    <a:pt x="1515" y="0"/>
                  </a:moveTo>
                  <a:lnTo>
                    <a:pt x="1078" y="101"/>
                  </a:lnTo>
                  <a:lnTo>
                    <a:pt x="606" y="236"/>
                  </a:lnTo>
                  <a:lnTo>
                    <a:pt x="101" y="371"/>
                  </a:lnTo>
                  <a:lnTo>
                    <a:pt x="68" y="270"/>
                  </a:lnTo>
                  <a:lnTo>
                    <a:pt x="0" y="270"/>
                  </a:lnTo>
                  <a:lnTo>
                    <a:pt x="0" y="303"/>
                  </a:lnTo>
                  <a:lnTo>
                    <a:pt x="0" y="573"/>
                  </a:lnTo>
                  <a:lnTo>
                    <a:pt x="34" y="808"/>
                  </a:lnTo>
                  <a:lnTo>
                    <a:pt x="135" y="1347"/>
                  </a:lnTo>
                  <a:lnTo>
                    <a:pt x="169" y="1785"/>
                  </a:lnTo>
                  <a:lnTo>
                    <a:pt x="202" y="2020"/>
                  </a:lnTo>
                  <a:lnTo>
                    <a:pt x="270" y="2223"/>
                  </a:lnTo>
                  <a:lnTo>
                    <a:pt x="337" y="2256"/>
                  </a:lnTo>
                  <a:lnTo>
                    <a:pt x="371" y="2223"/>
                  </a:lnTo>
                  <a:lnTo>
                    <a:pt x="438" y="2223"/>
                  </a:lnTo>
                  <a:lnTo>
                    <a:pt x="1313" y="2122"/>
                  </a:lnTo>
                  <a:lnTo>
                    <a:pt x="1751" y="2054"/>
                  </a:lnTo>
                  <a:lnTo>
                    <a:pt x="2189" y="1919"/>
                  </a:lnTo>
                  <a:lnTo>
                    <a:pt x="2189" y="1953"/>
                  </a:lnTo>
                  <a:lnTo>
                    <a:pt x="2222" y="1987"/>
                  </a:lnTo>
                  <a:lnTo>
                    <a:pt x="2256" y="1987"/>
                  </a:lnTo>
                  <a:lnTo>
                    <a:pt x="2323" y="1919"/>
                  </a:lnTo>
                  <a:lnTo>
                    <a:pt x="2357" y="1818"/>
                  </a:lnTo>
                  <a:lnTo>
                    <a:pt x="2391" y="1751"/>
                  </a:lnTo>
                  <a:lnTo>
                    <a:pt x="2391" y="1616"/>
                  </a:lnTo>
                  <a:lnTo>
                    <a:pt x="2357" y="1414"/>
                  </a:lnTo>
                  <a:lnTo>
                    <a:pt x="2290" y="1212"/>
                  </a:lnTo>
                  <a:lnTo>
                    <a:pt x="2222" y="606"/>
                  </a:lnTo>
                  <a:lnTo>
                    <a:pt x="2121" y="303"/>
                  </a:lnTo>
                  <a:lnTo>
                    <a:pt x="2054" y="169"/>
                  </a:lnTo>
                  <a:lnTo>
                    <a:pt x="1987" y="68"/>
                  </a:lnTo>
                  <a:lnTo>
                    <a:pt x="1953" y="68"/>
                  </a:lnTo>
                  <a:lnTo>
                    <a:pt x="1953" y="270"/>
                  </a:lnTo>
                  <a:lnTo>
                    <a:pt x="1953" y="505"/>
                  </a:lnTo>
                  <a:lnTo>
                    <a:pt x="2054" y="943"/>
                  </a:lnTo>
                  <a:lnTo>
                    <a:pt x="2121" y="1381"/>
                  </a:lnTo>
                  <a:lnTo>
                    <a:pt x="2189" y="1818"/>
                  </a:lnTo>
                  <a:lnTo>
                    <a:pt x="1751" y="1818"/>
                  </a:lnTo>
                  <a:lnTo>
                    <a:pt x="1280" y="1886"/>
                  </a:lnTo>
                  <a:lnTo>
                    <a:pt x="404" y="2054"/>
                  </a:lnTo>
                  <a:lnTo>
                    <a:pt x="371" y="2054"/>
                  </a:lnTo>
                  <a:lnTo>
                    <a:pt x="371" y="1818"/>
                  </a:lnTo>
                  <a:lnTo>
                    <a:pt x="337" y="1616"/>
                  </a:lnTo>
                  <a:lnTo>
                    <a:pt x="270" y="1179"/>
                  </a:lnTo>
                  <a:lnTo>
                    <a:pt x="236" y="842"/>
                  </a:lnTo>
                  <a:lnTo>
                    <a:pt x="169" y="539"/>
                  </a:lnTo>
                  <a:lnTo>
                    <a:pt x="707" y="404"/>
                  </a:lnTo>
                  <a:lnTo>
                    <a:pt x="1246" y="270"/>
                  </a:lnTo>
                  <a:lnTo>
                    <a:pt x="1616" y="202"/>
                  </a:lnTo>
                  <a:lnTo>
                    <a:pt x="1785" y="169"/>
                  </a:lnTo>
                  <a:lnTo>
                    <a:pt x="1953" y="68"/>
                  </a:lnTo>
                  <a:lnTo>
                    <a:pt x="1953"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48" name="Google Shape;848;p18"/>
            <p:cNvSpPr/>
            <p:nvPr/>
          </p:nvSpPr>
          <p:spPr>
            <a:xfrm>
              <a:off x="2847772" y="5969428"/>
              <a:ext cx="42510" cy="42577"/>
            </a:xfrm>
            <a:custGeom>
              <a:avLst/>
              <a:gdLst/>
              <a:ahLst/>
              <a:cxnLst/>
              <a:rect l="l" t="t" r="r" b="b"/>
              <a:pathLst>
                <a:path w="640" h="641" extrusionOk="0">
                  <a:moveTo>
                    <a:pt x="471" y="1"/>
                  </a:moveTo>
                  <a:lnTo>
                    <a:pt x="438" y="34"/>
                  </a:lnTo>
                  <a:lnTo>
                    <a:pt x="404" y="68"/>
                  </a:lnTo>
                  <a:lnTo>
                    <a:pt x="370" y="102"/>
                  </a:lnTo>
                  <a:lnTo>
                    <a:pt x="370" y="236"/>
                  </a:lnTo>
                  <a:lnTo>
                    <a:pt x="370" y="270"/>
                  </a:lnTo>
                  <a:lnTo>
                    <a:pt x="135" y="337"/>
                  </a:lnTo>
                  <a:lnTo>
                    <a:pt x="101" y="203"/>
                  </a:lnTo>
                  <a:lnTo>
                    <a:pt x="101" y="169"/>
                  </a:lnTo>
                  <a:lnTo>
                    <a:pt x="67" y="169"/>
                  </a:lnTo>
                  <a:lnTo>
                    <a:pt x="0" y="203"/>
                  </a:lnTo>
                  <a:lnTo>
                    <a:pt x="0" y="371"/>
                  </a:lnTo>
                  <a:lnTo>
                    <a:pt x="0" y="405"/>
                  </a:lnTo>
                  <a:lnTo>
                    <a:pt x="34" y="438"/>
                  </a:lnTo>
                  <a:lnTo>
                    <a:pt x="67" y="607"/>
                  </a:lnTo>
                  <a:lnTo>
                    <a:pt x="135" y="640"/>
                  </a:lnTo>
                  <a:lnTo>
                    <a:pt x="168" y="640"/>
                  </a:lnTo>
                  <a:lnTo>
                    <a:pt x="202" y="607"/>
                  </a:lnTo>
                  <a:lnTo>
                    <a:pt x="202" y="539"/>
                  </a:lnTo>
                  <a:lnTo>
                    <a:pt x="168" y="472"/>
                  </a:lnTo>
                  <a:lnTo>
                    <a:pt x="404" y="438"/>
                  </a:lnTo>
                  <a:lnTo>
                    <a:pt x="438" y="539"/>
                  </a:lnTo>
                  <a:lnTo>
                    <a:pt x="505" y="640"/>
                  </a:lnTo>
                  <a:lnTo>
                    <a:pt x="539" y="640"/>
                  </a:lnTo>
                  <a:lnTo>
                    <a:pt x="572" y="607"/>
                  </a:lnTo>
                  <a:lnTo>
                    <a:pt x="572" y="506"/>
                  </a:lnTo>
                  <a:lnTo>
                    <a:pt x="539" y="371"/>
                  </a:lnTo>
                  <a:lnTo>
                    <a:pt x="640" y="337"/>
                  </a:lnTo>
                  <a:lnTo>
                    <a:pt x="640" y="270"/>
                  </a:lnTo>
                  <a:lnTo>
                    <a:pt x="640" y="236"/>
                  </a:lnTo>
                  <a:lnTo>
                    <a:pt x="640" y="203"/>
                  </a:lnTo>
                  <a:lnTo>
                    <a:pt x="572" y="203"/>
                  </a:lnTo>
                  <a:lnTo>
                    <a:pt x="505" y="236"/>
                  </a:lnTo>
                  <a:lnTo>
                    <a:pt x="505" y="169"/>
                  </a:lnTo>
                  <a:lnTo>
                    <a:pt x="505" y="102"/>
                  </a:lnTo>
                  <a:lnTo>
                    <a:pt x="539" y="34"/>
                  </a:lnTo>
                  <a:lnTo>
                    <a:pt x="505" y="34"/>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49" name="Google Shape;849;p18"/>
            <p:cNvSpPr/>
            <p:nvPr/>
          </p:nvSpPr>
          <p:spPr>
            <a:xfrm>
              <a:off x="3218940" y="6005230"/>
              <a:ext cx="145465" cy="147657"/>
            </a:xfrm>
            <a:custGeom>
              <a:avLst/>
              <a:gdLst/>
              <a:ahLst/>
              <a:cxnLst/>
              <a:rect l="l" t="t" r="r" b="b"/>
              <a:pathLst>
                <a:path w="2190" h="2223" extrusionOk="0">
                  <a:moveTo>
                    <a:pt x="1819" y="0"/>
                  </a:moveTo>
                  <a:lnTo>
                    <a:pt x="1314" y="68"/>
                  </a:lnTo>
                  <a:lnTo>
                    <a:pt x="775" y="169"/>
                  </a:lnTo>
                  <a:lnTo>
                    <a:pt x="371" y="202"/>
                  </a:lnTo>
                  <a:lnTo>
                    <a:pt x="169" y="236"/>
                  </a:lnTo>
                  <a:lnTo>
                    <a:pt x="1" y="303"/>
                  </a:lnTo>
                  <a:lnTo>
                    <a:pt x="169" y="404"/>
                  </a:lnTo>
                  <a:lnTo>
                    <a:pt x="338" y="404"/>
                  </a:lnTo>
                  <a:lnTo>
                    <a:pt x="674" y="371"/>
                  </a:lnTo>
                  <a:lnTo>
                    <a:pt x="1213" y="303"/>
                  </a:lnTo>
                  <a:lnTo>
                    <a:pt x="1752" y="202"/>
                  </a:lnTo>
                  <a:lnTo>
                    <a:pt x="1752" y="371"/>
                  </a:lnTo>
                  <a:lnTo>
                    <a:pt x="1785" y="573"/>
                  </a:lnTo>
                  <a:lnTo>
                    <a:pt x="1853" y="943"/>
                  </a:lnTo>
                  <a:lnTo>
                    <a:pt x="1920" y="1381"/>
                  </a:lnTo>
                  <a:lnTo>
                    <a:pt x="1954" y="1617"/>
                  </a:lnTo>
                  <a:lnTo>
                    <a:pt x="2021" y="1852"/>
                  </a:lnTo>
                  <a:lnTo>
                    <a:pt x="1011" y="1953"/>
                  </a:lnTo>
                  <a:lnTo>
                    <a:pt x="674" y="1987"/>
                  </a:lnTo>
                  <a:lnTo>
                    <a:pt x="506" y="2054"/>
                  </a:lnTo>
                  <a:lnTo>
                    <a:pt x="371" y="2155"/>
                  </a:lnTo>
                  <a:lnTo>
                    <a:pt x="540" y="2223"/>
                  </a:lnTo>
                  <a:lnTo>
                    <a:pt x="708" y="2223"/>
                  </a:lnTo>
                  <a:lnTo>
                    <a:pt x="1045" y="2155"/>
                  </a:lnTo>
                  <a:lnTo>
                    <a:pt x="2122" y="2021"/>
                  </a:lnTo>
                  <a:lnTo>
                    <a:pt x="2189" y="1987"/>
                  </a:lnTo>
                  <a:lnTo>
                    <a:pt x="2189" y="1953"/>
                  </a:lnTo>
                  <a:lnTo>
                    <a:pt x="2189" y="1886"/>
                  </a:lnTo>
                  <a:lnTo>
                    <a:pt x="2156" y="1852"/>
                  </a:lnTo>
                  <a:lnTo>
                    <a:pt x="2156" y="1617"/>
                  </a:lnTo>
                  <a:lnTo>
                    <a:pt x="2122" y="1381"/>
                  </a:lnTo>
                  <a:lnTo>
                    <a:pt x="2055" y="910"/>
                  </a:lnTo>
                  <a:lnTo>
                    <a:pt x="1987" y="539"/>
                  </a:lnTo>
                  <a:lnTo>
                    <a:pt x="1954" y="337"/>
                  </a:lnTo>
                  <a:lnTo>
                    <a:pt x="1886" y="169"/>
                  </a:lnTo>
                  <a:lnTo>
                    <a:pt x="1920" y="101"/>
                  </a:lnTo>
                  <a:lnTo>
                    <a:pt x="1920" y="68"/>
                  </a:lnTo>
                  <a:lnTo>
                    <a:pt x="1886" y="34"/>
                  </a:lnTo>
                  <a:lnTo>
                    <a:pt x="18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50" name="Google Shape;850;p18"/>
            <p:cNvSpPr/>
            <p:nvPr/>
          </p:nvSpPr>
          <p:spPr>
            <a:xfrm>
              <a:off x="3261451" y="5835254"/>
              <a:ext cx="154366" cy="156624"/>
            </a:xfrm>
            <a:custGeom>
              <a:avLst/>
              <a:gdLst/>
              <a:ahLst/>
              <a:cxnLst/>
              <a:rect l="l" t="t" r="r" b="b"/>
              <a:pathLst>
                <a:path w="2324" h="2358" extrusionOk="0">
                  <a:moveTo>
                    <a:pt x="1920" y="1"/>
                  </a:moveTo>
                  <a:lnTo>
                    <a:pt x="1920" y="34"/>
                  </a:lnTo>
                  <a:lnTo>
                    <a:pt x="1920" y="102"/>
                  </a:lnTo>
                  <a:lnTo>
                    <a:pt x="1617" y="102"/>
                  </a:lnTo>
                  <a:lnTo>
                    <a:pt x="1314" y="135"/>
                  </a:lnTo>
                  <a:lnTo>
                    <a:pt x="708" y="270"/>
                  </a:lnTo>
                  <a:lnTo>
                    <a:pt x="371" y="304"/>
                  </a:lnTo>
                  <a:lnTo>
                    <a:pt x="169" y="337"/>
                  </a:lnTo>
                  <a:lnTo>
                    <a:pt x="102" y="371"/>
                  </a:lnTo>
                  <a:lnTo>
                    <a:pt x="68" y="405"/>
                  </a:lnTo>
                  <a:lnTo>
                    <a:pt x="68" y="438"/>
                  </a:lnTo>
                  <a:lnTo>
                    <a:pt x="34" y="405"/>
                  </a:lnTo>
                  <a:lnTo>
                    <a:pt x="1" y="405"/>
                  </a:lnTo>
                  <a:lnTo>
                    <a:pt x="1" y="607"/>
                  </a:lnTo>
                  <a:lnTo>
                    <a:pt x="1" y="842"/>
                  </a:lnTo>
                  <a:lnTo>
                    <a:pt x="102" y="1280"/>
                  </a:lnTo>
                  <a:lnTo>
                    <a:pt x="236" y="2290"/>
                  </a:lnTo>
                  <a:lnTo>
                    <a:pt x="270" y="2324"/>
                  </a:lnTo>
                  <a:lnTo>
                    <a:pt x="337" y="2357"/>
                  </a:lnTo>
                  <a:lnTo>
                    <a:pt x="371" y="2324"/>
                  </a:lnTo>
                  <a:lnTo>
                    <a:pt x="405" y="2290"/>
                  </a:lnTo>
                  <a:lnTo>
                    <a:pt x="640" y="2290"/>
                  </a:lnTo>
                  <a:lnTo>
                    <a:pt x="910" y="2256"/>
                  </a:lnTo>
                  <a:lnTo>
                    <a:pt x="1381" y="2189"/>
                  </a:lnTo>
                  <a:lnTo>
                    <a:pt x="1785" y="2122"/>
                  </a:lnTo>
                  <a:lnTo>
                    <a:pt x="2021" y="2088"/>
                  </a:lnTo>
                  <a:lnTo>
                    <a:pt x="2088" y="2021"/>
                  </a:lnTo>
                  <a:lnTo>
                    <a:pt x="2155" y="1953"/>
                  </a:lnTo>
                  <a:lnTo>
                    <a:pt x="2054" y="1886"/>
                  </a:lnTo>
                  <a:lnTo>
                    <a:pt x="1684" y="1886"/>
                  </a:lnTo>
                  <a:lnTo>
                    <a:pt x="1213" y="1987"/>
                  </a:lnTo>
                  <a:lnTo>
                    <a:pt x="809" y="2021"/>
                  </a:lnTo>
                  <a:lnTo>
                    <a:pt x="607" y="2054"/>
                  </a:lnTo>
                  <a:lnTo>
                    <a:pt x="405" y="2122"/>
                  </a:lnTo>
                  <a:lnTo>
                    <a:pt x="236" y="1112"/>
                  </a:lnTo>
                  <a:lnTo>
                    <a:pt x="203" y="809"/>
                  </a:lnTo>
                  <a:lnTo>
                    <a:pt x="102" y="539"/>
                  </a:lnTo>
                  <a:lnTo>
                    <a:pt x="203" y="539"/>
                  </a:lnTo>
                  <a:lnTo>
                    <a:pt x="203" y="472"/>
                  </a:lnTo>
                  <a:lnTo>
                    <a:pt x="1145" y="371"/>
                  </a:lnTo>
                  <a:lnTo>
                    <a:pt x="1549" y="304"/>
                  </a:lnTo>
                  <a:lnTo>
                    <a:pt x="1920" y="203"/>
                  </a:lnTo>
                  <a:lnTo>
                    <a:pt x="1987" y="539"/>
                  </a:lnTo>
                  <a:lnTo>
                    <a:pt x="2054" y="910"/>
                  </a:lnTo>
                  <a:lnTo>
                    <a:pt x="2088" y="1448"/>
                  </a:lnTo>
                  <a:lnTo>
                    <a:pt x="2122" y="1684"/>
                  </a:lnTo>
                  <a:lnTo>
                    <a:pt x="2155" y="1953"/>
                  </a:lnTo>
                  <a:lnTo>
                    <a:pt x="2189" y="1987"/>
                  </a:lnTo>
                  <a:lnTo>
                    <a:pt x="2223" y="2021"/>
                  </a:lnTo>
                  <a:lnTo>
                    <a:pt x="2290" y="1987"/>
                  </a:lnTo>
                  <a:lnTo>
                    <a:pt x="2324" y="1953"/>
                  </a:lnTo>
                  <a:lnTo>
                    <a:pt x="2324" y="1684"/>
                  </a:lnTo>
                  <a:lnTo>
                    <a:pt x="2324" y="1415"/>
                  </a:lnTo>
                  <a:lnTo>
                    <a:pt x="2223" y="876"/>
                  </a:lnTo>
                  <a:lnTo>
                    <a:pt x="2155" y="438"/>
                  </a:lnTo>
                  <a:lnTo>
                    <a:pt x="2088" y="236"/>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51" name="Google Shape;851;p18"/>
            <p:cNvSpPr/>
            <p:nvPr/>
          </p:nvSpPr>
          <p:spPr>
            <a:xfrm>
              <a:off x="3328538" y="5895632"/>
              <a:ext cx="42577" cy="49285"/>
            </a:xfrm>
            <a:custGeom>
              <a:avLst/>
              <a:gdLst/>
              <a:ahLst/>
              <a:cxnLst/>
              <a:rect l="l" t="t" r="r" b="b"/>
              <a:pathLst>
                <a:path w="641" h="742" extrusionOk="0">
                  <a:moveTo>
                    <a:pt x="135" y="1"/>
                  </a:moveTo>
                  <a:lnTo>
                    <a:pt x="68" y="68"/>
                  </a:lnTo>
                  <a:lnTo>
                    <a:pt x="34" y="135"/>
                  </a:lnTo>
                  <a:lnTo>
                    <a:pt x="1" y="304"/>
                  </a:lnTo>
                  <a:lnTo>
                    <a:pt x="1" y="506"/>
                  </a:lnTo>
                  <a:lnTo>
                    <a:pt x="34" y="674"/>
                  </a:lnTo>
                  <a:lnTo>
                    <a:pt x="68" y="741"/>
                  </a:lnTo>
                  <a:lnTo>
                    <a:pt x="135" y="741"/>
                  </a:lnTo>
                  <a:lnTo>
                    <a:pt x="405" y="708"/>
                  </a:lnTo>
                  <a:lnTo>
                    <a:pt x="506" y="640"/>
                  </a:lnTo>
                  <a:lnTo>
                    <a:pt x="607" y="573"/>
                  </a:lnTo>
                  <a:lnTo>
                    <a:pt x="640" y="506"/>
                  </a:lnTo>
                  <a:lnTo>
                    <a:pt x="607" y="472"/>
                  </a:lnTo>
                  <a:lnTo>
                    <a:pt x="405" y="472"/>
                  </a:lnTo>
                  <a:lnTo>
                    <a:pt x="203" y="539"/>
                  </a:lnTo>
                  <a:lnTo>
                    <a:pt x="203" y="270"/>
                  </a:lnTo>
                  <a:lnTo>
                    <a:pt x="203" y="135"/>
                  </a:lnTo>
                  <a:lnTo>
                    <a:pt x="203" y="68"/>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52" name="Google Shape;852;p18"/>
            <p:cNvSpPr/>
            <p:nvPr/>
          </p:nvSpPr>
          <p:spPr>
            <a:xfrm>
              <a:off x="3210040" y="5707790"/>
              <a:ext cx="29093" cy="134240"/>
            </a:xfrm>
            <a:custGeom>
              <a:avLst/>
              <a:gdLst/>
              <a:ahLst/>
              <a:cxnLst/>
              <a:rect l="l" t="t" r="r" b="b"/>
              <a:pathLst>
                <a:path w="438" h="2021" extrusionOk="0">
                  <a:moveTo>
                    <a:pt x="34" y="1"/>
                  </a:moveTo>
                  <a:lnTo>
                    <a:pt x="0" y="34"/>
                  </a:lnTo>
                  <a:lnTo>
                    <a:pt x="0" y="270"/>
                  </a:lnTo>
                  <a:lnTo>
                    <a:pt x="0" y="506"/>
                  </a:lnTo>
                  <a:lnTo>
                    <a:pt x="101" y="943"/>
                  </a:lnTo>
                  <a:lnTo>
                    <a:pt x="169" y="1482"/>
                  </a:lnTo>
                  <a:lnTo>
                    <a:pt x="236" y="1718"/>
                  </a:lnTo>
                  <a:lnTo>
                    <a:pt x="337" y="1987"/>
                  </a:lnTo>
                  <a:lnTo>
                    <a:pt x="371" y="2021"/>
                  </a:lnTo>
                  <a:lnTo>
                    <a:pt x="404" y="2021"/>
                  </a:lnTo>
                  <a:lnTo>
                    <a:pt x="438" y="1987"/>
                  </a:lnTo>
                  <a:lnTo>
                    <a:pt x="438" y="1953"/>
                  </a:lnTo>
                  <a:lnTo>
                    <a:pt x="438" y="1684"/>
                  </a:lnTo>
                  <a:lnTo>
                    <a:pt x="371" y="1415"/>
                  </a:lnTo>
                  <a:lnTo>
                    <a:pt x="270" y="910"/>
                  </a:lnTo>
                  <a:lnTo>
                    <a:pt x="202" y="472"/>
                  </a:lnTo>
                  <a:lnTo>
                    <a:pt x="169" y="270"/>
                  </a:lnTo>
                  <a:lnTo>
                    <a:pt x="101" y="34"/>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53" name="Google Shape;853;p18"/>
            <p:cNvSpPr/>
            <p:nvPr/>
          </p:nvSpPr>
          <p:spPr>
            <a:xfrm>
              <a:off x="3160821" y="5922467"/>
              <a:ext cx="47027" cy="44835"/>
            </a:xfrm>
            <a:custGeom>
              <a:avLst/>
              <a:gdLst/>
              <a:ahLst/>
              <a:cxnLst/>
              <a:rect l="l" t="t" r="r" b="b"/>
              <a:pathLst>
                <a:path w="708" h="675" extrusionOk="0">
                  <a:moveTo>
                    <a:pt x="1" y="1"/>
                  </a:moveTo>
                  <a:lnTo>
                    <a:pt x="1" y="102"/>
                  </a:lnTo>
                  <a:lnTo>
                    <a:pt x="1" y="236"/>
                  </a:lnTo>
                  <a:lnTo>
                    <a:pt x="68" y="573"/>
                  </a:lnTo>
                  <a:lnTo>
                    <a:pt x="102" y="607"/>
                  </a:lnTo>
                  <a:lnTo>
                    <a:pt x="135" y="640"/>
                  </a:lnTo>
                  <a:lnTo>
                    <a:pt x="169" y="640"/>
                  </a:lnTo>
                  <a:lnTo>
                    <a:pt x="203" y="607"/>
                  </a:lnTo>
                  <a:lnTo>
                    <a:pt x="371" y="405"/>
                  </a:lnTo>
                  <a:lnTo>
                    <a:pt x="371" y="438"/>
                  </a:lnTo>
                  <a:lnTo>
                    <a:pt x="405" y="472"/>
                  </a:lnTo>
                  <a:lnTo>
                    <a:pt x="472" y="573"/>
                  </a:lnTo>
                  <a:lnTo>
                    <a:pt x="573" y="674"/>
                  </a:lnTo>
                  <a:lnTo>
                    <a:pt x="674" y="674"/>
                  </a:lnTo>
                  <a:lnTo>
                    <a:pt x="674" y="640"/>
                  </a:lnTo>
                  <a:lnTo>
                    <a:pt x="674" y="573"/>
                  </a:lnTo>
                  <a:lnTo>
                    <a:pt x="607" y="506"/>
                  </a:lnTo>
                  <a:lnTo>
                    <a:pt x="506" y="405"/>
                  </a:lnTo>
                  <a:lnTo>
                    <a:pt x="472" y="371"/>
                  </a:lnTo>
                  <a:lnTo>
                    <a:pt x="405" y="371"/>
                  </a:lnTo>
                  <a:lnTo>
                    <a:pt x="472" y="304"/>
                  </a:lnTo>
                  <a:lnTo>
                    <a:pt x="573" y="203"/>
                  </a:lnTo>
                  <a:lnTo>
                    <a:pt x="607" y="203"/>
                  </a:lnTo>
                  <a:lnTo>
                    <a:pt x="640" y="169"/>
                  </a:lnTo>
                  <a:lnTo>
                    <a:pt x="708" y="102"/>
                  </a:lnTo>
                  <a:lnTo>
                    <a:pt x="708" y="68"/>
                  </a:lnTo>
                  <a:lnTo>
                    <a:pt x="674" y="34"/>
                  </a:lnTo>
                  <a:lnTo>
                    <a:pt x="607" y="1"/>
                  </a:lnTo>
                  <a:lnTo>
                    <a:pt x="506" y="1"/>
                  </a:lnTo>
                  <a:lnTo>
                    <a:pt x="405" y="135"/>
                  </a:lnTo>
                  <a:lnTo>
                    <a:pt x="304" y="236"/>
                  </a:lnTo>
                  <a:lnTo>
                    <a:pt x="203" y="405"/>
                  </a:lnTo>
                  <a:lnTo>
                    <a:pt x="169" y="270"/>
                  </a:lnTo>
                  <a:lnTo>
                    <a:pt x="135" y="1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54" name="Google Shape;854;p18"/>
            <p:cNvSpPr/>
            <p:nvPr/>
          </p:nvSpPr>
          <p:spPr>
            <a:xfrm>
              <a:off x="3093734" y="6081283"/>
              <a:ext cx="58186" cy="44769"/>
            </a:xfrm>
            <a:custGeom>
              <a:avLst/>
              <a:gdLst/>
              <a:ahLst/>
              <a:cxnLst/>
              <a:rect l="l" t="t" r="r" b="b"/>
              <a:pathLst>
                <a:path w="876" h="674" extrusionOk="0">
                  <a:moveTo>
                    <a:pt x="640" y="0"/>
                  </a:moveTo>
                  <a:lnTo>
                    <a:pt x="607" y="34"/>
                  </a:lnTo>
                  <a:lnTo>
                    <a:pt x="371" y="337"/>
                  </a:lnTo>
                  <a:lnTo>
                    <a:pt x="169" y="68"/>
                  </a:lnTo>
                  <a:lnTo>
                    <a:pt x="102" y="34"/>
                  </a:lnTo>
                  <a:lnTo>
                    <a:pt x="68" y="34"/>
                  </a:lnTo>
                  <a:lnTo>
                    <a:pt x="34" y="68"/>
                  </a:lnTo>
                  <a:lnTo>
                    <a:pt x="1" y="135"/>
                  </a:lnTo>
                  <a:lnTo>
                    <a:pt x="102" y="606"/>
                  </a:lnTo>
                  <a:lnTo>
                    <a:pt x="102" y="674"/>
                  </a:lnTo>
                  <a:lnTo>
                    <a:pt x="236" y="674"/>
                  </a:lnTo>
                  <a:lnTo>
                    <a:pt x="236" y="606"/>
                  </a:lnTo>
                  <a:lnTo>
                    <a:pt x="203" y="404"/>
                  </a:lnTo>
                  <a:lnTo>
                    <a:pt x="203" y="404"/>
                  </a:lnTo>
                  <a:lnTo>
                    <a:pt x="337" y="539"/>
                  </a:lnTo>
                  <a:lnTo>
                    <a:pt x="405" y="573"/>
                  </a:lnTo>
                  <a:lnTo>
                    <a:pt x="472" y="539"/>
                  </a:lnTo>
                  <a:lnTo>
                    <a:pt x="607" y="337"/>
                  </a:lnTo>
                  <a:lnTo>
                    <a:pt x="640" y="472"/>
                  </a:lnTo>
                  <a:lnTo>
                    <a:pt x="741" y="606"/>
                  </a:lnTo>
                  <a:lnTo>
                    <a:pt x="775" y="640"/>
                  </a:lnTo>
                  <a:lnTo>
                    <a:pt x="842" y="606"/>
                  </a:lnTo>
                  <a:lnTo>
                    <a:pt x="876" y="573"/>
                  </a:lnTo>
                  <a:lnTo>
                    <a:pt x="876" y="505"/>
                  </a:lnTo>
                  <a:lnTo>
                    <a:pt x="775" y="303"/>
                  </a:lnTo>
                  <a:lnTo>
                    <a:pt x="741" y="101"/>
                  </a:lnTo>
                  <a:lnTo>
                    <a:pt x="741" y="34"/>
                  </a:lnTo>
                  <a:lnTo>
                    <a:pt x="70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55" name="Google Shape;855;p18"/>
            <p:cNvSpPr/>
            <p:nvPr/>
          </p:nvSpPr>
          <p:spPr>
            <a:xfrm>
              <a:off x="3100443" y="5859897"/>
              <a:ext cx="154366" cy="158816"/>
            </a:xfrm>
            <a:custGeom>
              <a:avLst/>
              <a:gdLst/>
              <a:ahLst/>
              <a:cxnLst/>
              <a:rect l="l" t="t" r="r" b="b"/>
              <a:pathLst>
                <a:path w="2324" h="2391" extrusionOk="0">
                  <a:moveTo>
                    <a:pt x="1920" y="135"/>
                  </a:moveTo>
                  <a:lnTo>
                    <a:pt x="2021" y="1044"/>
                  </a:lnTo>
                  <a:lnTo>
                    <a:pt x="2122" y="1953"/>
                  </a:lnTo>
                  <a:lnTo>
                    <a:pt x="1684" y="2020"/>
                  </a:lnTo>
                  <a:lnTo>
                    <a:pt x="1280" y="2121"/>
                  </a:lnTo>
                  <a:lnTo>
                    <a:pt x="876" y="2188"/>
                  </a:lnTo>
                  <a:lnTo>
                    <a:pt x="506" y="2256"/>
                  </a:lnTo>
                  <a:lnTo>
                    <a:pt x="472" y="2256"/>
                  </a:lnTo>
                  <a:lnTo>
                    <a:pt x="472" y="2222"/>
                  </a:lnTo>
                  <a:lnTo>
                    <a:pt x="438" y="1784"/>
                  </a:lnTo>
                  <a:lnTo>
                    <a:pt x="371" y="1313"/>
                  </a:lnTo>
                  <a:lnTo>
                    <a:pt x="270" y="875"/>
                  </a:lnTo>
                  <a:lnTo>
                    <a:pt x="135" y="438"/>
                  </a:lnTo>
                  <a:lnTo>
                    <a:pt x="1044" y="337"/>
                  </a:lnTo>
                  <a:lnTo>
                    <a:pt x="1482" y="236"/>
                  </a:lnTo>
                  <a:lnTo>
                    <a:pt x="1920" y="135"/>
                  </a:lnTo>
                  <a:close/>
                  <a:moveTo>
                    <a:pt x="1920" y="0"/>
                  </a:moveTo>
                  <a:lnTo>
                    <a:pt x="1482" y="34"/>
                  </a:lnTo>
                  <a:lnTo>
                    <a:pt x="1011" y="101"/>
                  </a:lnTo>
                  <a:lnTo>
                    <a:pt x="68" y="269"/>
                  </a:lnTo>
                  <a:lnTo>
                    <a:pt x="34" y="269"/>
                  </a:lnTo>
                  <a:lnTo>
                    <a:pt x="1" y="337"/>
                  </a:lnTo>
                  <a:lnTo>
                    <a:pt x="1" y="370"/>
                  </a:lnTo>
                  <a:lnTo>
                    <a:pt x="68" y="404"/>
                  </a:lnTo>
                  <a:lnTo>
                    <a:pt x="102" y="875"/>
                  </a:lnTo>
                  <a:lnTo>
                    <a:pt x="135" y="1347"/>
                  </a:lnTo>
                  <a:lnTo>
                    <a:pt x="236" y="1818"/>
                  </a:lnTo>
                  <a:lnTo>
                    <a:pt x="337" y="2256"/>
                  </a:lnTo>
                  <a:lnTo>
                    <a:pt x="337" y="2289"/>
                  </a:lnTo>
                  <a:lnTo>
                    <a:pt x="371" y="2323"/>
                  </a:lnTo>
                  <a:lnTo>
                    <a:pt x="438" y="2289"/>
                  </a:lnTo>
                  <a:lnTo>
                    <a:pt x="472" y="2357"/>
                  </a:lnTo>
                  <a:lnTo>
                    <a:pt x="506" y="2390"/>
                  </a:lnTo>
                  <a:lnTo>
                    <a:pt x="910" y="2390"/>
                  </a:lnTo>
                  <a:lnTo>
                    <a:pt x="1314" y="2323"/>
                  </a:lnTo>
                  <a:lnTo>
                    <a:pt x="1751" y="2222"/>
                  </a:lnTo>
                  <a:lnTo>
                    <a:pt x="2122" y="2087"/>
                  </a:lnTo>
                  <a:lnTo>
                    <a:pt x="2122" y="2155"/>
                  </a:lnTo>
                  <a:lnTo>
                    <a:pt x="2155" y="2222"/>
                  </a:lnTo>
                  <a:lnTo>
                    <a:pt x="2290" y="2222"/>
                  </a:lnTo>
                  <a:lnTo>
                    <a:pt x="2324" y="2155"/>
                  </a:lnTo>
                  <a:lnTo>
                    <a:pt x="2324" y="1616"/>
                  </a:lnTo>
                  <a:lnTo>
                    <a:pt x="2256" y="1111"/>
                  </a:lnTo>
                  <a:lnTo>
                    <a:pt x="2189" y="572"/>
                  </a:lnTo>
                  <a:lnTo>
                    <a:pt x="2054" y="67"/>
                  </a:lnTo>
                  <a:lnTo>
                    <a:pt x="2054" y="34"/>
                  </a:lnTo>
                  <a:lnTo>
                    <a:pt x="1987" y="34"/>
                  </a:lnTo>
                  <a:lnTo>
                    <a:pt x="198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56" name="Google Shape;856;p18"/>
            <p:cNvSpPr/>
            <p:nvPr/>
          </p:nvSpPr>
          <p:spPr>
            <a:xfrm>
              <a:off x="3420267" y="6161787"/>
              <a:ext cx="24643" cy="149849"/>
            </a:xfrm>
            <a:custGeom>
              <a:avLst/>
              <a:gdLst/>
              <a:ahLst/>
              <a:cxnLst/>
              <a:rect l="l" t="t" r="r" b="b"/>
              <a:pathLst>
                <a:path w="371" h="2256" extrusionOk="0">
                  <a:moveTo>
                    <a:pt x="34" y="0"/>
                  </a:moveTo>
                  <a:lnTo>
                    <a:pt x="0" y="202"/>
                  </a:lnTo>
                  <a:lnTo>
                    <a:pt x="0" y="438"/>
                  </a:lnTo>
                  <a:lnTo>
                    <a:pt x="67" y="876"/>
                  </a:lnTo>
                  <a:lnTo>
                    <a:pt x="135" y="1549"/>
                  </a:lnTo>
                  <a:lnTo>
                    <a:pt x="168" y="1886"/>
                  </a:lnTo>
                  <a:lnTo>
                    <a:pt x="236" y="2222"/>
                  </a:lnTo>
                  <a:lnTo>
                    <a:pt x="269" y="2256"/>
                  </a:lnTo>
                  <a:lnTo>
                    <a:pt x="370" y="2256"/>
                  </a:lnTo>
                  <a:lnTo>
                    <a:pt x="370" y="2189"/>
                  </a:lnTo>
                  <a:lnTo>
                    <a:pt x="370" y="1953"/>
                  </a:lnTo>
                  <a:lnTo>
                    <a:pt x="370" y="1684"/>
                  </a:lnTo>
                  <a:lnTo>
                    <a:pt x="303" y="1179"/>
                  </a:lnTo>
                  <a:lnTo>
                    <a:pt x="236" y="573"/>
                  </a:lnTo>
                  <a:lnTo>
                    <a:pt x="168" y="270"/>
                  </a:lnTo>
                  <a:lnTo>
                    <a:pt x="6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57" name="Google Shape;857;p18"/>
            <p:cNvSpPr/>
            <p:nvPr/>
          </p:nvSpPr>
          <p:spPr>
            <a:xfrm>
              <a:off x="2138844" y="5710048"/>
              <a:ext cx="31351" cy="134240"/>
            </a:xfrm>
            <a:custGeom>
              <a:avLst/>
              <a:gdLst/>
              <a:ahLst/>
              <a:cxnLst/>
              <a:rect l="l" t="t" r="r" b="b"/>
              <a:pathLst>
                <a:path w="472" h="2021" extrusionOk="0">
                  <a:moveTo>
                    <a:pt x="34" y="0"/>
                  </a:moveTo>
                  <a:lnTo>
                    <a:pt x="34" y="34"/>
                  </a:lnTo>
                  <a:lnTo>
                    <a:pt x="0" y="34"/>
                  </a:lnTo>
                  <a:lnTo>
                    <a:pt x="0" y="270"/>
                  </a:lnTo>
                  <a:lnTo>
                    <a:pt x="34" y="505"/>
                  </a:lnTo>
                  <a:lnTo>
                    <a:pt x="101" y="943"/>
                  </a:lnTo>
                  <a:lnTo>
                    <a:pt x="169" y="1482"/>
                  </a:lnTo>
                  <a:lnTo>
                    <a:pt x="236" y="1717"/>
                  </a:lnTo>
                  <a:lnTo>
                    <a:pt x="337" y="1987"/>
                  </a:lnTo>
                  <a:lnTo>
                    <a:pt x="371" y="2020"/>
                  </a:lnTo>
                  <a:lnTo>
                    <a:pt x="404" y="2020"/>
                  </a:lnTo>
                  <a:lnTo>
                    <a:pt x="438" y="1987"/>
                  </a:lnTo>
                  <a:lnTo>
                    <a:pt x="472" y="1953"/>
                  </a:lnTo>
                  <a:lnTo>
                    <a:pt x="438" y="1684"/>
                  </a:lnTo>
                  <a:lnTo>
                    <a:pt x="371" y="1414"/>
                  </a:lnTo>
                  <a:lnTo>
                    <a:pt x="270" y="909"/>
                  </a:lnTo>
                  <a:lnTo>
                    <a:pt x="202" y="472"/>
                  </a:lnTo>
                  <a:lnTo>
                    <a:pt x="169" y="236"/>
                  </a:lnTo>
                  <a:lnTo>
                    <a:pt x="101"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58" name="Google Shape;858;p18"/>
            <p:cNvSpPr/>
            <p:nvPr/>
          </p:nvSpPr>
          <p:spPr>
            <a:xfrm>
              <a:off x="2201481" y="5759201"/>
              <a:ext cx="44769" cy="60511"/>
            </a:xfrm>
            <a:custGeom>
              <a:avLst/>
              <a:gdLst/>
              <a:ahLst/>
              <a:cxnLst/>
              <a:rect l="l" t="t" r="r" b="b"/>
              <a:pathLst>
                <a:path w="674" h="911" extrusionOk="0">
                  <a:moveTo>
                    <a:pt x="370" y="1"/>
                  </a:moveTo>
                  <a:lnTo>
                    <a:pt x="236" y="35"/>
                  </a:lnTo>
                  <a:lnTo>
                    <a:pt x="168" y="68"/>
                  </a:lnTo>
                  <a:lnTo>
                    <a:pt x="101" y="136"/>
                  </a:lnTo>
                  <a:lnTo>
                    <a:pt x="34" y="203"/>
                  </a:lnTo>
                  <a:lnTo>
                    <a:pt x="0" y="237"/>
                  </a:lnTo>
                  <a:lnTo>
                    <a:pt x="34" y="304"/>
                  </a:lnTo>
                  <a:lnTo>
                    <a:pt x="135" y="304"/>
                  </a:lnTo>
                  <a:lnTo>
                    <a:pt x="202" y="237"/>
                  </a:lnTo>
                  <a:lnTo>
                    <a:pt x="269" y="169"/>
                  </a:lnTo>
                  <a:lnTo>
                    <a:pt x="337" y="169"/>
                  </a:lnTo>
                  <a:lnTo>
                    <a:pt x="404" y="237"/>
                  </a:lnTo>
                  <a:lnTo>
                    <a:pt x="337" y="338"/>
                  </a:lnTo>
                  <a:lnTo>
                    <a:pt x="269" y="439"/>
                  </a:lnTo>
                  <a:lnTo>
                    <a:pt x="202" y="573"/>
                  </a:lnTo>
                  <a:lnTo>
                    <a:pt x="202" y="641"/>
                  </a:lnTo>
                  <a:lnTo>
                    <a:pt x="236" y="674"/>
                  </a:lnTo>
                  <a:lnTo>
                    <a:pt x="303" y="674"/>
                  </a:lnTo>
                  <a:lnTo>
                    <a:pt x="370" y="641"/>
                  </a:lnTo>
                  <a:lnTo>
                    <a:pt x="471" y="641"/>
                  </a:lnTo>
                  <a:lnTo>
                    <a:pt x="471" y="742"/>
                  </a:lnTo>
                  <a:lnTo>
                    <a:pt x="370" y="742"/>
                  </a:lnTo>
                  <a:lnTo>
                    <a:pt x="236" y="775"/>
                  </a:lnTo>
                  <a:lnTo>
                    <a:pt x="236" y="809"/>
                  </a:lnTo>
                  <a:lnTo>
                    <a:pt x="236" y="843"/>
                  </a:lnTo>
                  <a:lnTo>
                    <a:pt x="303" y="876"/>
                  </a:lnTo>
                  <a:lnTo>
                    <a:pt x="370" y="910"/>
                  </a:lnTo>
                  <a:lnTo>
                    <a:pt x="539" y="876"/>
                  </a:lnTo>
                  <a:lnTo>
                    <a:pt x="606" y="843"/>
                  </a:lnTo>
                  <a:lnTo>
                    <a:pt x="640" y="775"/>
                  </a:lnTo>
                  <a:lnTo>
                    <a:pt x="673" y="708"/>
                  </a:lnTo>
                  <a:lnTo>
                    <a:pt x="673" y="641"/>
                  </a:lnTo>
                  <a:lnTo>
                    <a:pt x="640" y="540"/>
                  </a:lnTo>
                  <a:lnTo>
                    <a:pt x="572" y="506"/>
                  </a:lnTo>
                  <a:lnTo>
                    <a:pt x="505" y="472"/>
                  </a:lnTo>
                  <a:lnTo>
                    <a:pt x="404" y="472"/>
                  </a:lnTo>
                  <a:lnTo>
                    <a:pt x="539" y="304"/>
                  </a:lnTo>
                  <a:lnTo>
                    <a:pt x="539" y="203"/>
                  </a:lnTo>
                  <a:lnTo>
                    <a:pt x="505" y="68"/>
                  </a:lnTo>
                  <a:lnTo>
                    <a:pt x="438" y="35"/>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59" name="Google Shape;859;p18"/>
            <p:cNvSpPr/>
            <p:nvPr/>
          </p:nvSpPr>
          <p:spPr>
            <a:xfrm>
              <a:off x="2051631" y="6079025"/>
              <a:ext cx="33610" cy="49285"/>
            </a:xfrm>
            <a:custGeom>
              <a:avLst/>
              <a:gdLst/>
              <a:ahLst/>
              <a:cxnLst/>
              <a:rect l="l" t="t" r="r" b="b"/>
              <a:pathLst>
                <a:path w="506" h="742" extrusionOk="0">
                  <a:moveTo>
                    <a:pt x="169" y="1"/>
                  </a:moveTo>
                  <a:lnTo>
                    <a:pt x="135" y="34"/>
                  </a:lnTo>
                  <a:lnTo>
                    <a:pt x="101" y="68"/>
                  </a:lnTo>
                  <a:lnTo>
                    <a:pt x="34" y="438"/>
                  </a:lnTo>
                  <a:lnTo>
                    <a:pt x="0" y="573"/>
                  </a:lnTo>
                  <a:lnTo>
                    <a:pt x="0" y="640"/>
                  </a:lnTo>
                  <a:lnTo>
                    <a:pt x="0" y="708"/>
                  </a:lnTo>
                  <a:lnTo>
                    <a:pt x="34" y="741"/>
                  </a:lnTo>
                  <a:lnTo>
                    <a:pt x="68" y="741"/>
                  </a:lnTo>
                  <a:lnTo>
                    <a:pt x="135" y="674"/>
                  </a:lnTo>
                  <a:lnTo>
                    <a:pt x="169" y="607"/>
                  </a:lnTo>
                  <a:lnTo>
                    <a:pt x="303" y="607"/>
                  </a:lnTo>
                  <a:lnTo>
                    <a:pt x="371" y="708"/>
                  </a:lnTo>
                  <a:lnTo>
                    <a:pt x="404" y="741"/>
                  </a:lnTo>
                  <a:lnTo>
                    <a:pt x="438" y="741"/>
                  </a:lnTo>
                  <a:lnTo>
                    <a:pt x="472" y="708"/>
                  </a:lnTo>
                  <a:lnTo>
                    <a:pt x="505" y="674"/>
                  </a:lnTo>
                  <a:lnTo>
                    <a:pt x="472" y="539"/>
                  </a:lnTo>
                  <a:lnTo>
                    <a:pt x="505" y="506"/>
                  </a:lnTo>
                  <a:lnTo>
                    <a:pt x="472" y="472"/>
                  </a:lnTo>
                  <a:lnTo>
                    <a:pt x="438" y="472"/>
                  </a:lnTo>
                  <a:lnTo>
                    <a:pt x="404" y="371"/>
                  </a:lnTo>
                  <a:lnTo>
                    <a:pt x="270" y="34"/>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60" name="Google Shape;860;p18"/>
            <p:cNvSpPr/>
            <p:nvPr/>
          </p:nvSpPr>
          <p:spPr>
            <a:xfrm>
              <a:off x="1928617" y="6190814"/>
              <a:ext cx="152108" cy="167850"/>
            </a:xfrm>
            <a:custGeom>
              <a:avLst/>
              <a:gdLst/>
              <a:ahLst/>
              <a:cxnLst/>
              <a:rect l="l" t="t" r="r" b="b"/>
              <a:pathLst>
                <a:path w="2290" h="2527" extrusionOk="0">
                  <a:moveTo>
                    <a:pt x="1953" y="203"/>
                  </a:moveTo>
                  <a:lnTo>
                    <a:pt x="1953" y="641"/>
                  </a:lnTo>
                  <a:lnTo>
                    <a:pt x="1987" y="1112"/>
                  </a:lnTo>
                  <a:lnTo>
                    <a:pt x="2054" y="1583"/>
                  </a:lnTo>
                  <a:lnTo>
                    <a:pt x="2155" y="2021"/>
                  </a:lnTo>
                  <a:lnTo>
                    <a:pt x="2155" y="2055"/>
                  </a:lnTo>
                  <a:lnTo>
                    <a:pt x="2122" y="2055"/>
                  </a:lnTo>
                  <a:lnTo>
                    <a:pt x="1751" y="2088"/>
                  </a:lnTo>
                  <a:lnTo>
                    <a:pt x="1347" y="2156"/>
                  </a:lnTo>
                  <a:lnTo>
                    <a:pt x="910" y="2189"/>
                  </a:lnTo>
                  <a:lnTo>
                    <a:pt x="506" y="2257"/>
                  </a:lnTo>
                  <a:lnTo>
                    <a:pt x="304" y="1348"/>
                  </a:lnTo>
                  <a:lnTo>
                    <a:pt x="135" y="439"/>
                  </a:lnTo>
                  <a:lnTo>
                    <a:pt x="573" y="405"/>
                  </a:lnTo>
                  <a:lnTo>
                    <a:pt x="1044" y="371"/>
                  </a:lnTo>
                  <a:lnTo>
                    <a:pt x="1953" y="203"/>
                  </a:lnTo>
                  <a:close/>
                  <a:moveTo>
                    <a:pt x="1953" y="1"/>
                  </a:moveTo>
                  <a:lnTo>
                    <a:pt x="1011" y="169"/>
                  </a:lnTo>
                  <a:lnTo>
                    <a:pt x="539" y="203"/>
                  </a:lnTo>
                  <a:lnTo>
                    <a:pt x="102" y="304"/>
                  </a:lnTo>
                  <a:lnTo>
                    <a:pt x="68" y="338"/>
                  </a:lnTo>
                  <a:lnTo>
                    <a:pt x="34" y="371"/>
                  </a:lnTo>
                  <a:lnTo>
                    <a:pt x="1" y="371"/>
                  </a:lnTo>
                  <a:lnTo>
                    <a:pt x="1" y="439"/>
                  </a:lnTo>
                  <a:lnTo>
                    <a:pt x="34" y="944"/>
                  </a:lnTo>
                  <a:lnTo>
                    <a:pt x="102" y="1449"/>
                  </a:lnTo>
                  <a:lnTo>
                    <a:pt x="203" y="1987"/>
                  </a:lnTo>
                  <a:lnTo>
                    <a:pt x="371" y="2492"/>
                  </a:lnTo>
                  <a:lnTo>
                    <a:pt x="405" y="2526"/>
                  </a:lnTo>
                  <a:lnTo>
                    <a:pt x="472" y="2526"/>
                  </a:lnTo>
                  <a:lnTo>
                    <a:pt x="539" y="2492"/>
                  </a:lnTo>
                  <a:lnTo>
                    <a:pt x="539" y="2425"/>
                  </a:lnTo>
                  <a:lnTo>
                    <a:pt x="539" y="2358"/>
                  </a:lnTo>
                  <a:lnTo>
                    <a:pt x="943" y="2391"/>
                  </a:lnTo>
                  <a:lnTo>
                    <a:pt x="1347" y="2358"/>
                  </a:lnTo>
                  <a:lnTo>
                    <a:pt x="1785" y="2290"/>
                  </a:lnTo>
                  <a:lnTo>
                    <a:pt x="2155" y="2189"/>
                  </a:lnTo>
                  <a:lnTo>
                    <a:pt x="2189" y="2122"/>
                  </a:lnTo>
                  <a:lnTo>
                    <a:pt x="2189" y="2088"/>
                  </a:lnTo>
                  <a:lnTo>
                    <a:pt x="2256" y="2088"/>
                  </a:lnTo>
                  <a:lnTo>
                    <a:pt x="2290" y="2055"/>
                  </a:lnTo>
                  <a:lnTo>
                    <a:pt x="2290" y="1987"/>
                  </a:lnTo>
                  <a:lnTo>
                    <a:pt x="2256" y="1550"/>
                  </a:lnTo>
                  <a:lnTo>
                    <a:pt x="2189" y="1078"/>
                  </a:lnTo>
                  <a:lnTo>
                    <a:pt x="2122" y="607"/>
                  </a:lnTo>
                  <a:lnTo>
                    <a:pt x="2021" y="169"/>
                  </a:lnTo>
                  <a:lnTo>
                    <a:pt x="2054" y="102"/>
                  </a:lnTo>
                  <a:lnTo>
                    <a:pt x="2021" y="68"/>
                  </a:lnTo>
                  <a:lnTo>
                    <a:pt x="1987" y="35"/>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61" name="Google Shape;861;p18"/>
            <p:cNvSpPr/>
            <p:nvPr/>
          </p:nvSpPr>
          <p:spPr>
            <a:xfrm>
              <a:off x="2317720" y="5886732"/>
              <a:ext cx="31418" cy="13484"/>
            </a:xfrm>
            <a:custGeom>
              <a:avLst/>
              <a:gdLst/>
              <a:ahLst/>
              <a:cxnLst/>
              <a:rect l="l" t="t" r="r" b="b"/>
              <a:pathLst>
                <a:path w="473" h="203" extrusionOk="0">
                  <a:moveTo>
                    <a:pt x="405" y="0"/>
                  </a:moveTo>
                  <a:lnTo>
                    <a:pt x="337" y="34"/>
                  </a:lnTo>
                  <a:lnTo>
                    <a:pt x="270" y="34"/>
                  </a:lnTo>
                  <a:lnTo>
                    <a:pt x="102" y="67"/>
                  </a:lnTo>
                  <a:lnTo>
                    <a:pt x="68" y="67"/>
                  </a:lnTo>
                  <a:lnTo>
                    <a:pt x="1" y="101"/>
                  </a:lnTo>
                  <a:lnTo>
                    <a:pt x="1" y="135"/>
                  </a:lnTo>
                  <a:lnTo>
                    <a:pt x="1" y="168"/>
                  </a:lnTo>
                  <a:lnTo>
                    <a:pt x="68" y="168"/>
                  </a:lnTo>
                  <a:lnTo>
                    <a:pt x="169" y="202"/>
                  </a:lnTo>
                  <a:lnTo>
                    <a:pt x="304" y="168"/>
                  </a:lnTo>
                  <a:lnTo>
                    <a:pt x="371" y="168"/>
                  </a:lnTo>
                  <a:lnTo>
                    <a:pt x="438" y="135"/>
                  </a:lnTo>
                  <a:lnTo>
                    <a:pt x="472" y="101"/>
                  </a:lnTo>
                  <a:lnTo>
                    <a:pt x="472" y="67"/>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62" name="Google Shape;862;p18"/>
            <p:cNvSpPr/>
            <p:nvPr/>
          </p:nvSpPr>
          <p:spPr>
            <a:xfrm>
              <a:off x="2250633" y="5830804"/>
              <a:ext cx="154366" cy="152108"/>
            </a:xfrm>
            <a:custGeom>
              <a:avLst/>
              <a:gdLst/>
              <a:ahLst/>
              <a:cxnLst/>
              <a:rect l="l" t="t" r="r" b="b"/>
              <a:pathLst>
                <a:path w="2324" h="2290" extrusionOk="0">
                  <a:moveTo>
                    <a:pt x="1953" y="0"/>
                  </a:moveTo>
                  <a:lnTo>
                    <a:pt x="1953" y="34"/>
                  </a:lnTo>
                  <a:lnTo>
                    <a:pt x="1953" y="101"/>
                  </a:lnTo>
                  <a:lnTo>
                    <a:pt x="1448" y="101"/>
                  </a:lnTo>
                  <a:lnTo>
                    <a:pt x="943" y="169"/>
                  </a:lnTo>
                  <a:lnTo>
                    <a:pt x="472" y="169"/>
                  </a:lnTo>
                  <a:lnTo>
                    <a:pt x="270" y="236"/>
                  </a:lnTo>
                  <a:lnTo>
                    <a:pt x="169" y="270"/>
                  </a:lnTo>
                  <a:lnTo>
                    <a:pt x="102" y="337"/>
                  </a:lnTo>
                  <a:lnTo>
                    <a:pt x="270" y="404"/>
                  </a:lnTo>
                  <a:lnTo>
                    <a:pt x="438" y="404"/>
                  </a:lnTo>
                  <a:lnTo>
                    <a:pt x="809" y="371"/>
                  </a:lnTo>
                  <a:lnTo>
                    <a:pt x="1381" y="303"/>
                  </a:lnTo>
                  <a:lnTo>
                    <a:pt x="1953" y="270"/>
                  </a:lnTo>
                  <a:lnTo>
                    <a:pt x="1953" y="606"/>
                  </a:lnTo>
                  <a:lnTo>
                    <a:pt x="2021" y="909"/>
                  </a:lnTo>
                  <a:lnTo>
                    <a:pt x="2088" y="1347"/>
                  </a:lnTo>
                  <a:lnTo>
                    <a:pt x="2122" y="1583"/>
                  </a:lnTo>
                  <a:lnTo>
                    <a:pt x="2155" y="1785"/>
                  </a:lnTo>
                  <a:lnTo>
                    <a:pt x="1246" y="1919"/>
                  </a:lnTo>
                  <a:lnTo>
                    <a:pt x="809" y="1987"/>
                  </a:lnTo>
                  <a:lnTo>
                    <a:pt x="405" y="2121"/>
                  </a:lnTo>
                  <a:lnTo>
                    <a:pt x="304" y="1684"/>
                  </a:lnTo>
                  <a:lnTo>
                    <a:pt x="236" y="1246"/>
                  </a:lnTo>
                  <a:lnTo>
                    <a:pt x="203" y="775"/>
                  </a:lnTo>
                  <a:lnTo>
                    <a:pt x="169" y="573"/>
                  </a:lnTo>
                  <a:lnTo>
                    <a:pt x="68" y="371"/>
                  </a:lnTo>
                  <a:lnTo>
                    <a:pt x="1" y="505"/>
                  </a:lnTo>
                  <a:lnTo>
                    <a:pt x="1" y="640"/>
                  </a:lnTo>
                  <a:lnTo>
                    <a:pt x="1" y="943"/>
                  </a:lnTo>
                  <a:lnTo>
                    <a:pt x="102" y="1583"/>
                  </a:lnTo>
                  <a:lnTo>
                    <a:pt x="102" y="1751"/>
                  </a:lnTo>
                  <a:lnTo>
                    <a:pt x="135" y="1987"/>
                  </a:lnTo>
                  <a:lnTo>
                    <a:pt x="169" y="2088"/>
                  </a:lnTo>
                  <a:lnTo>
                    <a:pt x="203" y="2189"/>
                  </a:lnTo>
                  <a:lnTo>
                    <a:pt x="270" y="2256"/>
                  </a:lnTo>
                  <a:lnTo>
                    <a:pt x="371" y="2290"/>
                  </a:lnTo>
                  <a:lnTo>
                    <a:pt x="405" y="2256"/>
                  </a:lnTo>
                  <a:lnTo>
                    <a:pt x="405" y="2222"/>
                  </a:lnTo>
                  <a:lnTo>
                    <a:pt x="842" y="2222"/>
                  </a:lnTo>
                  <a:lnTo>
                    <a:pt x="1314" y="2155"/>
                  </a:lnTo>
                  <a:lnTo>
                    <a:pt x="2189" y="1987"/>
                  </a:lnTo>
                  <a:lnTo>
                    <a:pt x="2223" y="1953"/>
                  </a:lnTo>
                  <a:lnTo>
                    <a:pt x="2290" y="1987"/>
                  </a:lnTo>
                  <a:lnTo>
                    <a:pt x="2324" y="1953"/>
                  </a:lnTo>
                  <a:lnTo>
                    <a:pt x="2324" y="1717"/>
                  </a:lnTo>
                  <a:lnTo>
                    <a:pt x="2290" y="1482"/>
                  </a:lnTo>
                  <a:lnTo>
                    <a:pt x="2223" y="1044"/>
                  </a:lnTo>
                  <a:lnTo>
                    <a:pt x="2155" y="539"/>
                  </a:lnTo>
                  <a:lnTo>
                    <a:pt x="2088" y="270"/>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63" name="Google Shape;863;p18"/>
            <p:cNvSpPr/>
            <p:nvPr/>
          </p:nvSpPr>
          <p:spPr>
            <a:xfrm>
              <a:off x="2313270" y="5895632"/>
              <a:ext cx="35868" cy="42577"/>
            </a:xfrm>
            <a:custGeom>
              <a:avLst/>
              <a:gdLst/>
              <a:ahLst/>
              <a:cxnLst/>
              <a:rect l="l" t="t" r="r" b="b"/>
              <a:pathLst>
                <a:path w="540" h="641" extrusionOk="0">
                  <a:moveTo>
                    <a:pt x="0" y="1"/>
                  </a:moveTo>
                  <a:lnTo>
                    <a:pt x="0" y="270"/>
                  </a:lnTo>
                  <a:lnTo>
                    <a:pt x="34" y="506"/>
                  </a:lnTo>
                  <a:lnTo>
                    <a:pt x="34" y="539"/>
                  </a:lnTo>
                  <a:lnTo>
                    <a:pt x="68" y="539"/>
                  </a:lnTo>
                  <a:lnTo>
                    <a:pt x="34" y="573"/>
                  </a:lnTo>
                  <a:lnTo>
                    <a:pt x="34" y="607"/>
                  </a:lnTo>
                  <a:lnTo>
                    <a:pt x="169" y="640"/>
                  </a:lnTo>
                  <a:lnTo>
                    <a:pt x="303" y="607"/>
                  </a:lnTo>
                  <a:lnTo>
                    <a:pt x="438" y="573"/>
                  </a:lnTo>
                  <a:lnTo>
                    <a:pt x="505" y="539"/>
                  </a:lnTo>
                  <a:lnTo>
                    <a:pt x="539" y="506"/>
                  </a:lnTo>
                  <a:lnTo>
                    <a:pt x="539" y="472"/>
                  </a:lnTo>
                  <a:lnTo>
                    <a:pt x="539" y="438"/>
                  </a:lnTo>
                  <a:lnTo>
                    <a:pt x="404" y="438"/>
                  </a:lnTo>
                  <a:lnTo>
                    <a:pt x="303" y="472"/>
                  </a:lnTo>
                  <a:lnTo>
                    <a:pt x="135" y="539"/>
                  </a:lnTo>
                  <a:lnTo>
                    <a:pt x="169" y="506"/>
                  </a:lnTo>
                  <a:lnTo>
                    <a:pt x="135" y="304"/>
                  </a:lnTo>
                  <a:lnTo>
                    <a:pt x="337" y="304"/>
                  </a:lnTo>
                  <a:lnTo>
                    <a:pt x="371" y="270"/>
                  </a:lnTo>
                  <a:lnTo>
                    <a:pt x="404" y="236"/>
                  </a:lnTo>
                  <a:lnTo>
                    <a:pt x="404" y="169"/>
                  </a:lnTo>
                  <a:lnTo>
                    <a:pt x="371" y="135"/>
                  </a:lnTo>
                  <a:lnTo>
                    <a:pt x="303" y="135"/>
                  </a:lnTo>
                  <a:lnTo>
                    <a:pt x="202" y="169"/>
                  </a:lnTo>
                  <a:lnTo>
                    <a:pt x="169" y="169"/>
                  </a:lnTo>
                  <a:lnTo>
                    <a:pt x="101" y="203"/>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64" name="Google Shape;864;p18"/>
            <p:cNvSpPr/>
            <p:nvPr/>
          </p:nvSpPr>
          <p:spPr>
            <a:xfrm>
              <a:off x="2067241" y="6333955"/>
              <a:ext cx="156624" cy="170042"/>
            </a:xfrm>
            <a:custGeom>
              <a:avLst/>
              <a:gdLst/>
              <a:ahLst/>
              <a:cxnLst/>
              <a:rect l="l" t="t" r="r" b="b"/>
              <a:pathLst>
                <a:path w="2358" h="2560" extrusionOk="0">
                  <a:moveTo>
                    <a:pt x="1886" y="203"/>
                  </a:moveTo>
                  <a:lnTo>
                    <a:pt x="1954" y="573"/>
                  </a:lnTo>
                  <a:lnTo>
                    <a:pt x="2021" y="943"/>
                  </a:lnTo>
                  <a:lnTo>
                    <a:pt x="2088" y="1549"/>
                  </a:lnTo>
                  <a:lnTo>
                    <a:pt x="2189" y="2155"/>
                  </a:lnTo>
                  <a:lnTo>
                    <a:pt x="1987" y="2155"/>
                  </a:lnTo>
                  <a:lnTo>
                    <a:pt x="1819" y="2189"/>
                  </a:lnTo>
                  <a:lnTo>
                    <a:pt x="1449" y="2223"/>
                  </a:lnTo>
                  <a:lnTo>
                    <a:pt x="977" y="2290"/>
                  </a:lnTo>
                  <a:lnTo>
                    <a:pt x="742" y="2357"/>
                  </a:lnTo>
                  <a:lnTo>
                    <a:pt x="540" y="2425"/>
                  </a:lnTo>
                  <a:lnTo>
                    <a:pt x="405" y="1785"/>
                  </a:lnTo>
                  <a:lnTo>
                    <a:pt x="270" y="1179"/>
                  </a:lnTo>
                  <a:lnTo>
                    <a:pt x="203" y="809"/>
                  </a:lnTo>
                  <a:lnTo>
                    <a:pt x="102" y="438"/>
                  </a:lnTo>
                  <a:lnTo>
                    <a:pt x="1011" y="337"/>
                  </a:lnTo>
                  <a:lnTo>
                    <a:pt x="1886" y="203"/>
                  </a:lnTo>
                  <a:close/>
                  <a:moveTo>
                    <a:pt x="1886" y="1"/>
                  </a:moveTo>
                  <a:lnTo>
                    <a:pt x="977" y="135"/>
                  </a:lnTo>
                  <a:lnTo>
                    <a:pt x="68" y="270"/>
                  </a:lnTo>
                  <a:lnTo>
                    <a:pt x="1" y="304"/>
                  </a:lnTo>
                  <a:lnTo>
                    <a:pt x="1" y="371"/>
                  </a:lnTo>
                  <a:lnTo>
                    <a:pt x="1" y="573"/>
                  </a:lnTo>
                  <a:lnTo>
                    <a:pt x="1" y="775"/>
                  </a:lnTo>
                  <a:lnTo>
                    <a:pt x="68" y="1213"/>
                  </a:lnTo>
                  <a:lnTo>
                    <a:pt x="203" y="1886"/>
                  </a:lnTo>
                  <a:lnTo>
                    <a:pt x="304" y="2223"/>
                  </a:lnTo>
                  <a:lnTo>
                    <a:pt x="405" y="2526"/>
                  </a:lnTo>
                  <a:lnTo>
                    <a:pt x="439" y="2559"/>
                  </a:lnTo>
                  <a:lnTo>
                    <a:pt x="506" y="2526"/>
                  </a:lnTo>
                  <a:lnTo>
                    <a:pt x="506" y="2559"/>
                  </a:lnTo>
                  <a:lnTo>
                    <a:pt x="742" y="2559"/>
                  </a:lnTo>
                  <a:lnTo>
                    <a:pt x="944" y="2526"/>
                  </a:lnTo>
                  <a:lnTo>
                    <a:pt x="1348" y="2458"/>
                  </a:lnTo>
                  <a:lnTo>
                    <a:pt x="1785" y="2391"/>
                  </a:lnTo>
                  <a:lnTo>
                    <a:pt x="2021" y="2357"/>
                  </a:lnTo>
                  <a:lnTo>
                    <a:pt x="2223" y="2324"/>
                  </a:lnTo>
                  <a:lnTo>
                    <a:pt x="2290" y="2324"/>
                  </a:lnTo>
                  <a:lnTo>
                    <a:pt x="2324" y="2290"/>
                  </a:lnTo>
                  <a:lnTo>
                    <a:pt x="2358" y="2256"/>
                  </a:lnTo>
                  <a:lnTo>
                    <a:pt x="2358" y="1987"/>
                  </a:lnTo>
                  <a:lnTo>
                    <a:pt x="2324" y="1650"/>
                  </a:lnTo>
                  <a:lnTo>
                    <a:pt x="2223" y="1044"/>
                  </a:lnTo>
                  <a:lnTo>
                    <a:pt x="2122" y="539"/>
                  </a:lnTo>
                  <a:lnTo>
                    <a:pt x="2088" y="304"/>
                  </a:lnTo>
                  <a:lnTo>
                    <a:pt x="1987" y="34"/>
                  </a:lnTo>
                  <a:lnTo>
                    <a:pt x="1954" y="34"/>
                  </a:lnTo>
                  <a:lnTo>
                    <a:pt x="188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65" name="Google Shape;865;p18"/>
            <p:cNvSpPr/>
            <p:nvPr/>
          </p:nvSpPr>
          <p:spPr>
            <a:xfrm>
              <a:off x="3529798" y="5951560"/>
              <a:ext cx="152174" cy="167783"/>
            </a:xfrm>
            <a:custGeom>
              <a:avLst/>
              <a:gdLst/>
              <a:ahLst/>
              <a:cxnLst/>
              <a:rect l="l" t="t" r="r" b="b"/>
              <a:pathLst>
                <a:path w="2291" h="2526" extrusionOk="0">
                  <a:moveTo>
                    <a:pt x="1954" y="202"/>
                  </a:moveTo>
                  <a:lnTo>
                    <a:pt x="1954" y="640"/>
                  </a:lnTo>
                  <a:lnTo>
                    <a:pt x="1987" y="1111"/>
                  </a:lnTo>
                  <a:lnTo>
                    <a:pt x="2055" y="1583"/>
                  </a:lnTo>
                  <a:lnTo>
                    <a:pt x="2156" y="2021"/>
                  </a:lnTo>
                  <a:lnTo>
                    <a:pt x="2156" y="2054"/>
                  </a:lnTo>
                  <a:lnTo>
                    <a:pt x="1752" y="2088"/>
                  </a:lnTo>
                  <a:lnTo>
                    <a:pt x="1348" y="2155"/>
                  </a:lnTo>
                  <a:lnTo>
                    <a:pt x="910" y="2189"/>
                  </a:lnTo>
                  <a:lnTo>
                    <a:pt x="506" y="2223"/>
                  </a:lnTo>
                  <a:lnTo>
                    <a:pt x="304" y="1347"/>
                  </a:lnTo>
                  <a:lnTo>
                    <a:pt x="136" y="404"/>
                  </a:lnTo>
                  <a:lnTo>
                    <a:pt x="607" y="404"/>
                  </a:lnTo>
                  <a:lnTo>
                    <a:pt x="1045" y="371"/>
                  </a:lnTo>
                  <a:lnTo>
                    <a:pt x="1954" y="202"/>
                  </a:lnTo>
                  <a:close/>
                  <a:moveTo>
                    <a:pt x="1954" y="0"/>
                  </a:moveTo>
                  <a:lnTo>
                    <a:pt x="1011" y="135"/>
                  </a:lnTo>
                  <a:lnTo>
                    <a:pt x="573" y="202"/>
                  </a:lnTo>
                  <a:lnTo>
                    <a:pt x="102" y="303"/>
                  </a:lnTo>
                  <a:lnTo>
                    <a:pt x="68" y="303"/>
                  </a:lnTo>
                  <a:lnTo>
                    <a:pt x="35" y="371"/>
                  </a:lnTo>
                  <a:lnTo>
                    <a:pt x="1" y="371"/>
                  </a:lnTo>
                  <a:lnTo>
                    <a:pt x="1" y="404"/>
                  </a:lnTo>
                  <a:lnTo>
                    <a:pt x="35" y="943"/>
                  </a:lnTo>
                  <a:lnTo>
                    <a:pt x="102" y="1448"/>
                  </a:lnTo>
                  <a:lnTo>
                    <a:pt x="237" y="1987"/>
                  </a:lnTo>
                  <a:lnTo>
                    <a:pt x="371" y="2458"/>
                  </a:lnTo>
                  <a:lnTo>
                    <a:pt x="405" y="2526"/>
                  </a:lnTo>
                  <a:lnTo>
                    <a:pt x="472" y="2526"/>
                  </a:lnTo>
                  <a:lnTo>
                    <a:pt x="540" y="2492"/>
                  </a:lnTo>
                  <a:lnTo>
                    <a:pt x="540" y="2425"/>
                  </a:lnTo>
                  <a:lnTo>
                    <a:pt x="540" y="2357"/>
                  </a:lnTo>
                  <a:lnTo>
                    <a:pt x="944" y="2391"/>
                  </a:lnTo>
                  <a:lnTo>
                    <a:pt x="1381" y="2357"/>
                  </a:lnTo>
                  <a:lnTo>
                    <a:pt x="1785" y="2290"/>
                  </a:lnTo>
                  <a:lnTo>
                    <a:pt x="2156" y="2189"/>
                  </a:lnTo>
                  <a:lnTo>
                    <a:pt x="2189" y="2122"/>
                  </a:lnTo>
                  <a:lnTo>
                    <a:pt x="2189" y="2088"/>
                  </a:lnTo>
                  <a:lnTo>
                    <a:pt x="2257" y="2054"/>
                  </a:lnTo>
                  <a:lnTo>
                    <a:pt x="2290" y="2054"/>
                  </a:lnTo>
                  <a:lnTo>
                    <a:pt x="2290" y="1987"/>
                  </a:lnTo>
                  <a:lnTo>
                    <a:pt x="2257" y="1549"/>
                  </a:lnTo>
                  <a:lnTo>
                    <a:pt x="2189" y="1078"/>
                  </a:lnTo>
                  <a:lnTo>
                    <a:pt x="2122" y="606"/>
                  </a:lnTo>
                  <a:lnTo>
                    <a:pt x="2021" y="169"/>
                  </a:lnTo>
                  <a:lnTo>
                    <a:pt x="2055" y="101"/>
                  </a:lnTo>
                  <a:lnTo>
                    <a:pt x="2055" y="68"/>
                  </a:lnTo>
                  <a:lnTo>
                    <a:pt x="2021" y="34"/>
                  </a:lnTo>
                  <a:lnTo>
                    <a:pt x="195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66" name="Google Shape;866;p18"/>
            <p:cNvSpPr/>
            <p:nvPr/>
          </p:nvSpPr>
          <p:spPr>
            <a:xfrm>
              <a:off x="3424717" y="6125986"/>
              <a:ext cx="161075" cy="185651"/>
            </a:xfrm>
            <a:custGeom>
              <a:avLst/>
              <a:gdLst/>
              <a:ahLst/>
              <a:cxnLst/>
              <a:rect l="l" t="t" r="r" b="b"/>
              <a:pathLst>
                <a:path w="2425" h="2795" extrusionOk="0">
                  <a:moveTo>
                    <a:pt x="2021" y="1"/>
                  </a:moveTo>
                  <a:lnTo>
                    <a:pt x="2021" y="68"/>
                  </a:lnTo>
                  <a:lnTo>
                    <a:pt x="1751" y="102"/>
                  </a:lnTo>
                  <a:lnTo>
                    <a:pt x="1516" y="135"/>
                  </a:lnTo>
                  <a:lnTo>
                    <a:pt x="1010" y="270"/>
                  </a:lnTo>
                  <a:lnTo>
                    <a:pt x="775" y="304"/>
                  </a:lnTo>
                  <a:lnTo>
                    <a:pt x="236" y="304"/>
                  </a:lnTo>
                  <a:lnTo>
                    <a:pt x="135" y="337"/>
                  </a:lnTo>
                  <a:lnTo>
                    <a:pt x="34" y="405"/>
                  </a:lnTo>
                  <a:lnTo>
                    <a:pt x="0" y="472"/>
                  </a:lnTo>
                  <a:lnTo>
                    <a:pt x="34" y="506"/>
                  </a:lnTo>
                  <a:lnTo>
                    <a:pt x="909" y="506"/>
                  </a:lnTo>
                  <a:lnTo>
                    <a:pt x="1179" y="472"/>
                  </a:lnTo>
                  <a:lnTo>
                    <a:pt x="1448" y="371"/>
                  </a:lnTo>
                  <a:lnTo>
                    <a:pt x="1718" y="304"/>
                  </a:lnTo>
                  <a:lnTo>
                    <a:pt x="2021" y="270"/>
                  </a:lnTo>
                  <a:lnTo>
                    <a:pt x="2054" y="708"/>
                  </a:lnTo>
                  <a:lnTo>
                    <a:pt x="2122" y="1112"/>
                  </a:lnTo>
                  <a:lnTo>
                    <a:pt x="2189" y="1684"/>
                  </a:lnTo>
                  <a:lnTo>
                    <a:pt x="2223" y="1987"/>
                  </a:lnTo>
                  <a:lnTo>
                    <a:pt x="2290" y="2256"/>
                  </a:lnTo>
                  <a:lnTo>
                    <a:pt x="2256" y="2223"/>
                  </a:lnTo>
                  <a:lnTo>
                    <a:pt x="1718" y="2357"/>
                  </a:lnTo>
                  <a:lnTo>
                    <a:pt x="1179" y="2492"/>
                  </a:lnTo>
                  <a:lnTo>
                    <a:pt x="741" y="2593"/>
                  </a:lnTo>
                  <a:lnTo>
                    <a:pt x="539" y="2660"/>
                  </a:lnTo>
                  <a:lnTo>
                    <a:pt x="337" y="2761"/>
                  </a:lnTo>
                  <a:lnTo>
                    <a:pt x="573" y="2795"/>
                  </a:lnTo>
                  <a:lnTo>
                    <a:pt x="775" y="2761"/>
                  </a:lnTo>
                  <a:lnTo>
                    <a:pt x="1212" y="2627"/>
                  </a:lnTo>
                  <a:lnTo>
                    <a:pt x="1718" y="2526"/>
                  </a:lnTo>
                  <a:lnTo>
                    <a:pt x="2256" y="2391"/>
                  </a:lnTo>
                  <a:lnTo>
                    <a:pt x="2324" y="2391"/>
                  </a:lnTo>
                  <a:lnTo>
                    <a:pt x="2324" y="2357"/>
                  </a:lnTo>
                  <a:lnTo>
                    <a:pt x="2391" y="2391"/>
                  </a:lnTo>
                  <a:lnTo>
                    <a:pt x="2425" y="2357"/>
                  </a:lnTo>
                  <a:lnTo>
                    <a:pt x="2425" y="2088"/>
                  </a:lnTo>
                  <a:lnTo>
                    <a:pt x="2391" y="1819"/>
                  </a:lnTo>
                  <a:lnTo>
                    <a:pt x="2324" y="1280"/>
                  </a:lnTo>
                  <a:lnTo>
                    <a:pt x="2256" y="674"/>
                  </a:lnTo>
                  <a:lnTo>
                    <a:pt x="2189" y="371"/>
                  </a:lnTo>
                  <a:lnTo>
                    <a:pt x="2122" y="68"/>
                  </a:lnTo>
                  <a:lnTo>
                    <a:pt x="2122" y="34"/>
                  </a:lnTo>
                  <a:lnTo>
                    <a:pt x="205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67" name="Google Shape;867;p18"/>
            <p:cNvSpPr/>
            <p:nvPr/>
          </p:nvSpPr>
          <p:spPr>
            <a:xfrm>
              <a:off x="2311011" y="6199781"/>
              <a:ext cx="42577" cy="47027"/>
            </a:xfrm>
            <a:custGeom>
              <a:avLst/>
              <a:gdLst/>
              <a:ahLst/>
              <a:cxnLst/>
              <a:rect l="l" t="t" r="r" b="b"/>
              <a:pathLst>
                <a:path w="641" h="708" extrusionOk="0">
                  <a:moveTo>
                    <a:pt x="506" y="1"/>
                  </a:moveTo>
                  <a:lnTo>
                    <a:pt x="371" y="135"/>
                  </a:lnTo>
                  <a:lnTo>
                    <a:pt x="270" y="236"/>
                  </a:lnTo>
                  <a:lnTo>
                    <a:pt x="102" y="169"/>
                  </a:lnTo>
                  <a:lnTo>
                    <a:pt x="34" y="169"/>
                  </a:lnTo>
                  <a:lnTo>
                    <a:pt x="34" y="203"/>
                  </a:lnTo>
                  <a:lnTo>
                    <a:pt x="1" y="236"/>
                  </a:lnTo>
                  <a:lnTo>
                    <a:pt x="34" y="270"/>
                  </a:lnTo>
                  <a:lnTo>
                    <a:pt x="169" y="371"/>
                  </a:lnTo>
                  <a:lnTo>
                    <a:pt x="102" y="472"/>
                  </a:lnTo>
                  <a:lnTo>
                    <a:pt x="34" y="573"/>
                  </a:lnTo>
                  <a:lnTo>
                    <a:pt x="1" y="674"/>
                  </a:lnTo>
                  <a:lnTo>
                    <a:pt x="34" y="708"/>
                  </a:lnTo>
                  <a:lnTo>
                    <a:pt x="102" y="708"/>
                  </a:lnTo>
                  <a:lnTo>
                    <a:pt x="169" y="674"/>
                  </a:lnTo>
                  <a:lnTo>
                    <a:pt x="236" y="607"/>
                  </a:lnTo>
                  <a:lnTo>
                    <a:pt x="337" y="438"/>
                  </a:lnTo>
                  <a:lnTo>
                    <a:pt x="539" y="506"/>
                  </a:lnTo>
                  <a:lnTo>
                    <a:pt x="607" y="472"/>
                  </a:lnTo>
                  <a:lnTo>
                    <a:pt x="640" y="438"/>
                  </a:lnTo>
                  <a:lnTo>
                    <a:pt x="607" y="371"/>
                  </a:lnTo>
                  <a:lnTo>
                    <a:pt x="573" y="337"/>
                  </a:lnTo>
                  <a:lnTo>
                    <a:pt x="438" y="304"/>
                  </a:lnTo>
                  <a:lnTo>
                    <a:pt x="472" y="236"/>
                  </a:lnTo>
                  <a:lnTo>
                    <a:pt x="539" y="34"/>
                  </a:lnTo>
                  <a:lnTo>
                    <a:pt x="53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68" name="Google Shape;868;p18"/>
            <p:cNvSpPr/>
            <p:nvPr/>
          </p:nvSpPr>
          <p:spPr>
            <a:xfrm>
              <a:off x="3227907" y="6150562"/>
              <a:ext cx="194618" cy="179009"/>
            </a:xfrm>
            <a:custGeom>
              <a:avLst/>
              <a:gdLst/>
              <a:ahLst/>
              <a:cxnLst/>
              <a:rect l="l" t="t" r="r" b="b"/>
              <a:pathLst>
                <a:path w="2930" h="2695" extrusionOk="0">
                  <a:moveTo>
                    <a:pt x="2526" y="1"/>
                  </a:moveTo>
                  <a:lnTo>
                    <a:pt x="2492" y="35"/>
                  </a:lnTo>
                  <a:lnTo>
                    <a:pt x="2492" y="304"/>
                  </a:lnTo>
                  <a:lnTo>
                    <a:pt x="2526" y="573"/>
                  </a:lnTo>
                  <a:lnTo>
                    <a:pt x="2627" y="1078"/>
                  </a:lnTo>
                  <a:lnTo>
                    <a:pt x="2694" y="1684"/>
                  </a:lnTo>
                  <a:lnTo>
                    <a:pt x="2795" y="2257"/>
                  </a:lnTo>
                  <a:lnTo>
                    <a:pt x="2189" y="2324"/>
                  </a:lnTo>
                  <a:lnTo>
                    <a:pt x="1617" y="2391"/>
                  </a:lnTo>
                  <a:lnTo>
                    <a:pt x="1044" y="2492"/>
                  </a:lnTo>
                  <a:lnTo>
                    <a:pt x="775" y="2560"/>
                  </a:lnTo>
                  <a:lnTo>
                    <a:pt x="607" y="2560"/>
                  </a:lnTo>
                  <a:lnTo>
                    <a:pt x="438" y="2593"/>
                  </a:lnTo>
                  <a:lnTo>
                    <a:pt x="438" y="2290"/>
                  </a:lnTo>
                  <a:lnTo>
                    <a:pt x="405" y="1987"/>
                  </a:lnTo>
                  <a:lnTo>
                    <a:pt x="304" y="1415"/>
                  </a:lnTo>
                  <a:lnTo>
                    <a:pt x="236" y="876"/>
                  </a:lnTo>
                  <a:lnTo>
                    <a:pt x="169" y="641"/>
                  </a:lnTo>
                  <a:lnTo>
                    <a:pt x="34" y="405"/>
                  </a:lnTo>
                  <a:lnTo>
                    <a:pt x="1" y="641"/>
                  </a:lnTo>
                  <a:lnTo>
                    <a:pt x="1" y="910"/>
                  </a:lnTo>
                  <a:lnTo>
                    <a:pt x="102" y="1449"/>
                  </a:lnTo>
                  <a:lnTo>
                    <a:pt x="203" y="2055"/>
                  </a:lnTo>
                  <a:lnTo>
                    <a:pt x="270" y="2358"/>
                  </a:lnTo>
                  <a:lnTo>
                    <a:pt x="371" y="2661"/>
                  </a:lnTo>
                  <a:lnTo>
                    <a:pt x="405" y="2694"/>
                  </a:lnTo>
                  <a:lnTo>
                    <a:pt x="438" y="2694"/>
                  </a:lnTo>
                  <a:lnTo>
                    <a:pt x="573" y="2627"/>
                  </a:lnTo>
                  <a:lnTo>
                    <a:pt x="640" y="2661"/>
                  </a:lnTo>
                  <a:lnTo>
                    <a:pt x="708" y="2694"/>
                  </a:lnTo>
                  <a:lnTo>
                    <a:pt x="910" y="2694"/>
                  </a:lnTo>
                  <a:lnTo>
                    <a:pt x="1314" y="2593"/>
                  </a:lnTo>
                  <a:lnTo>
                    <a:pt x="2088" y="2492"/>
                  </a:lnTo>
                  <a:lnTo>
                    <a:pt x="2829" y="2391"/>
                  </a:lnTo>
                  <a:lnTo>
                    <a:pt x="2862" y="2358"/>
                  </a:lnTo>
                  <a:lnTo>
                    <a:pt x="2896" y="2324"/>
                  </a:lnTo>
                  <a:lnTo>
                    <a:pt x="2930" y="2290"/>
                  </a:lnTo>
                  <a:lnTo>
                    <a:pt x="2930" y="2021"/>
                  </a:lnTo>
                  <a:lnTo>
                    <a:pt x="2896" y="1752"/>
                  </a:lnTo>
                  <a:lnTo>
                    <a:pt x="2829" y="1247"/>
                  </a:lnTo>
                  <a:lnTo>
                    <a:pt x="2761" y="607"/>
                  </a:lnTo>
                  <a:lnTo>
                    <a:pt x="2660" y="304"/>
                  </a:lnTo>
                  <a:lnTo>
                    <a:pt x="255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69" name="Google Shape;869;p18"/>
            <p:cNvSpPr/>
            <p:nvPr/>
          </p:nvSpPr>
          <p:spPr>
            <a:xfrm>
              <a:off x="2429575" y="6190814"/>
              <a:ext cx="798398" cy="270672"/>
            </a:xfrm>
            <a:custGeom>
              <a:avLst/>
              <a:gdLst/>
              <a:ahLst/>
              <a:cxnLst/>
              <a:rect l="l" t="t" r="r" b="b"/>
              <a:pathLst>
                <a:path w="12020" h="4075" extrusionOk="0">
                  <a:moveTo>
                    <a:pt x="11481" y="304"/>
                  </a:moveTo>
                  <a:lnTo>
                    <a:pt x="11515" y="573"/>
                  </a:lnTo>
                  <a:lnTo>
                    <a:pt x="11582" y="876"/>
                  </a:lnTo>
                  <a:lnTo>
                    <a:pt x="11784" y="2223"/>
                  </a:lnTo>
                  <a:lnTo>
                    <a:pt x="11717" y="2223"/>
                  </a:lnTo>
                  <a:lnTo>
                    <a:pt x="11414" y="2189"/>
                  </a:lnTo>
                  <a:lnTo>
                    <a:pt x="11111" y="2189"/>
                  </a:lnTo>
                  <a:lnTo>
                    <a:pt x="10505" y="2257"/>
                  </a:lnTo>
                  <a:lnTo>
                    <a:pt x="9899" y="2391"/>
                  </a:lnTo>
                  <a:lnTo>
                    <a:pt x="9293" y="2526"/>
                  </a:lnTo>
                  <a:lnTo>
                    <a:pt x="8586" y="2694"/>
                  </a:lnTo>
                  <a:lnTo>
                    <a:pt x="7845" y="2829"/>
                  </a:lnTo>
                  <a:lnTo>
                    <a:pt x="6397" y="3065"/>
                  </a:lnTo>
                  <a:lnTo>
                    <a:pt x="4949" y="3233"/>
                  </a:lnTo>
                  <a:lnTo>
                    <a:pt x="3502" y="3401"/>
                  </a:lnTo>
                  <a:lnTo>
                    <a:pt x="2054" y="3603"/>
                  </a:lnTo>
                  <a:lnTo>
                    <a:pt x="1313" y="3738"/>
                  </a:lnTo>
                  <a:lnTo>
                    <a:pt x="606" y="3873"/>
                  </a:lnTo>
                  <a:lnTo>
                    <a:pt x="573" y="3570"/>
                  </a:lnTo>
                  <a:lnTo>
                    <a:pt x="505" y="3300"/>
                  </a:lnTo>
                  <a:lnTo>
                    <a:pt x="371" y="2728"/>
                  </a:lnTo>
                  <a:lnTo>
                    <a:pt x="236" y="2223"/>
                  </a:lnTo>
                  <a:lnTo>
                    <a:pt x="67" y="1718"/>
                  </a:lnTo>
                  <a:lnTo>
                    <a:pt x="1515" y="1583"/>
                  </a:lnTo>
                  <a:lnTo>
                    <a:pt x="2963" y="1415"/>
                  </a:lnTo>
                  <a:lnTo>
                    <a:pt x="5858" y="1011"/>
                  </a:lnTo>
                  <a:lnTo>
                    <a:pt x="11481" y="304"/>
                  </a:lnTo>
                  <a:close/>
                  <a:moveTo>
                    <a:pt x="11548" y="1"/>
                  </a:moveTo>
                  <a:lnTo>
                    <a:pt x="11515" y="68"/>
                  </a:lnTo>
                  <a:lnTo>
                    <a:pt x="5825" y="809"/>
                  </a:lnTo>
                  <a:lnTo>
                    <a:pt x="2929" y="1146"/>
                  </a:lnTo>
                  <a:lnTo>
                    <a:pt x="1482" y="1348"/>
                  </a:lnTo>
                  <a:lnTo>
                    <a:pt x="67" y="1583"/>
                  </a:lnTo>
                  <a:lnTo>
                    <a:pt x="0" y="1583"/>
                  </a:lnTo>
                  <a:lnTo>
                    <a:pt x="0" y="1617"/>
                  </a:lnTo>
                  <a:lnTo>
                    <a:pt x="0" y="1684"/>
                  </a:lnTo>
                  <a:lnTo>
                    <a:pt x="34" y="1954"/>
                  </a:lnTo>
                  <a:lnTo>
                    <a:pt x="67" y="2223"/>
                  </a:lnTo>
                  <a:lnTo>
                    <a:pt x="169" y="2762"/>
                  </a:lnTo>
                  <a:lnTo>
                    <a:pt x="303" y="3401"/>
                  </a:lnTo>
                  <a:lnTo>
                    <a:pt x="371" y="3738"/>
                  </a:lnTo>
                  <a:lnTo>
                    <a:pt x="472" y="4041"/>
                  </a:lnTo>
                  <a:lnTo>
                    <a:pt x="505" y="4075"/>
                  </a:lnTo>
                  <a:lnTo>
                    <a:pt x="573" y="4075"/>
                  </a:lnTo>
                  <a:lnTo>
                    <a:pt x="606" y="4041"/>
                  </a:lnTo>
                  <a:lnTo>
                    <a:pt x="606" y="4007"/>
                  </a:lnTo>
                  <a:lnTo>
                    <a:pt x="2020" y="3873"/>
                  </a:lnTo>
                  <a:lnTo>
                    <a:pt x="3434" y="3671"/>
                  </a:lnTo>
                  <a:lnTo>
                    <a:pt x="6229" y="3267"/>
                  </a:lnTo>
                  <a:lnTo>
                    <a:pt x="7575" y="3065"/>
                  </a:lnTo>
                  <a:lnTo>
                    <a:pt x="8249" y="2964"/>
                  </a:lnTo>
                  <a:lnTo>
                    <a:pt x="8922" y="2829"/>
                  </a:lnTo>
                  <a:lnTo>
                    <a:pt x="9629" y="2661"/>
                  </a:lnTo>
                  <a:lnTo>
                    <a:pt x="10303" y="2526"/>
                  </a:lnTo>
                  <a:lnTo>
                    <a:pt x="10639" y="2459"/>
                  </a:lnTo>
                  <a:lnTo>
                    <a:pt x="11010" y="2425"/>
                  </a:lnTo>
                  <a:lnTo>
                    <a:pt x="11750" y="2425"/>
                  </a:lnTo>
                  <a:lnTo>
                    <a:pt x="11784" y="2391"/>
                  </a:lnTo>
                  <a:lnTo>
                    <a:pt x="11818" y="2324"/>
                  </a:lnTo>
                  <a:lnTo>
                    <a:pt x="11952" y="2324"/>
                  </a:lnTo>
                  <a:lnTo>
                    <a:pt x="11986" y="2257"/>
                  </a:lnTo>
                  <a:lnTo>
                    <a:pt x="12020" y="2189"/>
                  </a:lnTo>
                  <a:lnTo>
                    <a:pt x="11818" y="1011"/>
                  </a:lnTo>
                  <a:lnTo>
                    <a:pt x="11784" y="641"/>
                  </a:lnTo>
                  <a:lnTo>
                    <a:pt x="11750" y="439"/>
                  </a:lnTo>
                  <a:lnTo>
                    <a:pt x="11683" y="270"/>
                  </a:lnTo>
                  <a:lnTo>
                    <a:pt x="11750" y="203"/>
                  </a:lnTo>
                  <a:lnTo>
                    <a:pt x="11750" y="136"/>
                  </a:lnTo>
                  <a:lnTo>
                    <a:pt x="11717" y="68"/>
                  </a:lnTo>
                  <a:lnTo>
                    <a:pt x="11616" y="68"/>
                  </a:lnTo>
                  <a:lnTo>
                    <a:pt x="1154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70" name="Google Shape;870;p18"/>
            <p:cNvSpPr/>
            <p:nvPr/>
          </p:nvSpPr>
          <p:spPr>
            <a:xfrm>
              <a:off x="2226057" y="6302670"/>
              <a:ext cx="212486" cy="185651"/>
            </a:xfrm>
            <a:custGeom>
              <a:avLst/>
              <a:gdLst/>
              <a:ahLst/>
              <a:cxnLst/>
              <a:rect l="l" t="t" r="r" b="b"/>
              <a:pathLst>
                <a:path w="3199" h="2795" extrusionOk="0">
                  <a:moveTo>
                    <a:pt x="2795" y="0"/>
                  </a:moveTo>
                  <a:lnTo>
                    <a:pt x="2761" y="34"/>
                  </a:lnTo>
                  <a:lnTo>
                    <a:pt x="2761" y="135"/>
                  </a:lnTo>
                  <a:lnTo>
                    <a:pt x="2727" y="101"/>
                  </a:lnTo>
                  <a:lnTo>
                    <a:pt x="2424" y="68"/>
                  </a:lnTo>
                  <a:lnTo>
                    <a:pt x="2121" y="34"/>
                  </a:lnTo>
                  <a:lnTo>
                    <a:pt x="1785" y="34"/>
                  </a:lnTo>
                  <a:lnTo>
                    <a:pt x="1448" y="68"/>
                  </a:lnTo>
                  <a:lnTo>
                    <a:pt x="1111" y="101"/>
                  </a:lnTo>
                  <a:lnTo>
                    <a:pt x="808" y="169"/>
                  </a:lnTo>
                  <a:lnTo>
                    <a:pt x="202" y="371"/>
                  </a:lnTo>
                  <a:lnTo>
                    <a:pt x="101" y="303"/>
                  </a:lnTo>
                  <a:lnTo>
                    <a:pt x="68" y="337"/>
                  </a:lnTo>
                  <a:lnTo>
                    <a:pt x="34" y="371"/>
                  </a:lnTo>
                  <a:lnTo>
                    <a:pt x="0" y="438"/>
                  </a:lnTo>
                  <a:lnTo>
                    <a:pt x="34" y="472"/>
                  </a:lnTo>
                  <a:lnTo>
                    <a:pt x="101" y="472"/>
                  </a:lnTo>
                  <a:lnTo>
                    <a:pt x="135" y="943"/>
                  </a:lnTo>
                  <a:lnTo>
                    <a:pt x="236" y="1684"/>
                  </a:lnTo>
                  <a:lnTo>
                    <a:pt x="404" y="2694"/>
                  </a:lnTo>
                  <a:lnTo>
                    <a:pt x="438" y="2761"/>
                  </a:lnTo>
                  <a:lnTo>
                    <a:pt x="505" y="2795"/>
                  </a:lnTo>
                  <a:lnTo>
                    <a:pt x="573" y="2761"/>
                  </a:lnTo>
                  <a:lnTo>
                    <a:pt x="573" y="2694"/>
                  </a:lnTo>
                  <a:lnTo>
                    <a:pt x="438" y="1852"/>
                  </a:lnTo>
                  <a:lnTo>
                    <a:pt x="303" y="1010"/>
                  </a:lnTo>
                  <a:lnTo>
                    <a:pt x="303" y="775"/>
                  </a:lnTo>
                  <a:lnTo>
                    <a:pt x="270" y="539"/>
                  </a:lnTo>
                  <a:lnTo>
                    <a:pt x="842" y="371"/>
                  </a:lnTo>
                  <a:lnTo>
                    <a:pt x="1448" y="270"/>
                  </a:lnTo>
                  <a:lnTo>
                    <a:pt x="2391" y="270"/>
                  </a:lnTo>
                  <a:lnTo>
                    <a:pt x="2694" y="236"/>
                  </a:lnTo>
                  <a:lnTo>
                    <a:pt x="2727" y="236"/>
                  </a:lnTo>
                  <a:lnTo>
                    <a:pt x="2727" y="438"/>
                  </a:lnTo>
                  <a:lnTo>
                    <a:pt x="2761" y="606"/>
                  </a:lnTo>
                  <a:lnTo>
                    <a:pt x="2795" y="1010"/>
                  </a:lnTo>
                  <a:lnTo>
                    <a:pt x="2862" y="1684"/>
                  </a:lnTo>
                  <a:lnTo>
                    <a:pt x="2929" y="2020"/>
                  </a:lnTo>
                  <a:lnTo>
                    <a:pt x="3030" y="2323"/>
                  </a:lnTo>
                  <a:lnTo>
                    <a:pt x="2323" y="2323"/>
                  </a:lnTo>
                  <a:lnTo>
                    <a:pt x="1583" y="2391"/>
                  </a:lnTo>
                  <a:lnTo>
                    <a:pt x="1347" y="2424"/>
                  </a:lnTo>
                  <a:lnTo>
                    <a:pt x="1044" y="2458"/>
                  </a:lnTo>
                  <a:lnTo>
                    <a:pt x="808" y="2525"/>
                  </a:lnTo>
                  <a:lnTo>
                    <a:pt x="674" y="2593"/>
                  </a:lnTo>
                  <a:lnTo>
                    <a:pt x="606" y="2694"/>
                  </a:lnTo>
                  <a:lnTo>
                    <a:pt x="876" y="2694"/>
                  </a:lnTo>
                  <a:lnTo>
                    <a:pt x="1179" y="2660"/>
                  </a:lnTo>
                  <a:lnTo>
                    <a:pt x="1515" y="2626"/>
                  </a:lnTo>
                  <a:lnTo>
                    <a:pt x="1818" y="2593"/>
                  </a:lnTo>
                  <a:lnTo>
                    <a:pt x="2458" y="2559"/>
                  </a:lnTo>
                  <a:lnTo>
                    <a:pt x="2795" y="2525"/>
                  </a:lnTo>
                  <a:lnTo>
                    <a:pt x="3131" y="2458"/>
                  </a:lnTo>
                  <a:lnTo>
                    <a:pt x="3165" y="2424"/>
                  </a:lnTo>
                  <a:lnTo>
                    <a:pt x="3199" y="2391"/>
                  </a:lnTo>
                  <a:lnTo>
                    <a:pt x="3199" y="2290"/>
                  </a:lnTo>
                  <a:lnTo>
                    <a:pt x="3131" y="1987"/>
                  </a:lnTo>
                  <a:lnTo>
                    <a:pt x="3064" y="1650"/>
                  </a:lnTo>
                  <a:lnTo>
                    <a:pt x="2963" y="977"/>
                  </a:lnTo>
                  <a:lnTo>
                    <a:pt x="2929" y="505"/>
                  </a:lnTo>
                  <a:lnTo>
                    <a:pt x="2896" y="236"/>
                  </a:lnTo>
                  <a:lnTo>
                    <a:pt x="2828" y="34"/>
                  </a:lnTo>
                  <a:lnTo>
                    <a:pt x="279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71" name="Google Shape;871;p18"/>
            <p:cNvSpPr/>
            <p:nvPr/>
          </p:nvSpPr>
          <p:spPr>
            <a:xfrm>
              <a:off x="2888024" y="5736883"/>
              <a:ext cx="154366" cy="147657"/>
            </a:xfrm>
            <a:custGeom>
              <a:avLst/>
              <a:gdLst/>
              <a:ahLst/>
              <a:cxnLst/>
              <a:rect l="l" t="t" r="r" b="b"/>
              <a:pathLst>
                <a:path w="2324" h="2223" extrusionOk="0">
                  <a:moveTo>
                    <a:pt x="1919" y="202"/>
                  </a:moveTo>
                  <a:lnTo>
                    <a:pt x="1953" y="573"/>
                  </a:lnTo>
                  <a:lnTo>
                    <a:pt x="2020" y="943"/>
                  </a:lnTo>
                  <a:lnTo>
                    <a:pt x="2088" y="1381"/>
                  </a:lnTo>
                  <a:lnTo>
                    <a:pt x="2155" y="1818"/>
                  </a:lnTo>
                  <a:lnTo>
                    <a:pt x="1785" y="1818"/>
                  </a:lnTo>
                  <a:lnTo>
                    <a:pt x="1414" y="1886"/>
                  </a:lnTo>
                  <a:lnTo>
                    <a:pt x="943" y="1953"/>
                  </a:lnTo>
                  <a:lnTo>
                    <a:pt x="707" y="2020"/>
                  </a:lnTo>
                  <a:lnTo>
                    <a:pt x="471" y="2088"/>
                  </a:lnTo>
                  <a:lnTo>
                    <a:pt x="370" y="1616"/>
                  </a:lnTo>
                  <a:lnTo>
                    <a:pt x="269" y="1179"/>
                  </a:lnTo>
                  <a:lnTo>
                    <a:pt x="202" y="808"/>
                  </a:lnTo>
                  <a:lnTo>
                    <a:pt x="101" y="438"/>
                  </a:lnTo>
                  <a:lnTo>
                    <a:pt x="1010" y="337"/>
                  </a:lnTo>
                  <a:lnTo>
                    <a:pt x="1919" y="202"/>
                  </a:lnTo>
                  <a:close/>
                  <a:moveTo>
                    <a:pt x="1886" y="0"/>
                  </a:moveTo>
                  <a:lnTo>
                    <a:pt x="976" y="101"/>
                  </a:lnTo>
                  <a:lnTo>
                    <a:pt x="67" y="270"/>
                  </a:lnTo>
                  <a:lnTo>
                    <a:pt x="34" y="303"/>
                  </a:lnTo>
                  <a:lnTo>
                    <a:pt x="0" y="371"/>
                  </a:lnTo>
                  <a:lnTo>
                    <a:pt x="0" y="573"/>
                  </a:lnTo>
                  <a:lnTo>
                    <a:pt x="34" y="775"/>
                  </a:lnTo>
                  <a:lnTo>
                    <a:pt x="101" y="1212"/>
                  </a:lnTo>
                  <a:lnTo>
                    <a:pt x="202" y="1684"/>
                  </a:lnTo>
                  <a:lnTo>
                    <a:pt x="269" y="1953"/>
                  </a:lnTo>
                  <a:lnTo>
                    <a:pt x="337" y="2189"/>
                  </a:lnTo>
                  <a:lnTo>
                    <a:pt x="404" y="2222"/>
                  </a:lnTo>
                  <a:lnTo>
                    <a:pt x="471" y="2189"/>
                  </a:lnTo>
                  <a:lnTo>
                    <a:pt x="875" y="2189"/>
                  </a:lnTo>
                  <a:lnTo>
                    <a:pt x="1279" y="2121"/>
                  </a:lnTo>
                  <a:lnTo>
                    <a:pt x="1751" y="2054"/>
                  </a:lnTo>
                  <a:lnTo>
                    <a:pt x="1987" y="2020"/>
                  </a:lnTo>
                  <a:lnTo>
                    <a:pt x="2189" y="1953"/>
                  </a:lnTo>
                  <a:lnTo>
                    <a:pt x="2222" y="1987"/>
                  </a:lnTo>
                  <a:lnTo>
                    <a:pt x="2256" y="1987"/>
                  </a:lnTo>
                  <a:lnTo>
                    <a:pt x="2290" y="1953"/>
                  </a:lnTo>
                  <a:lnTo>
                    <a:pt x="2323" y="1919"/>
                  </a:lnTo>
                  <a:lnTo>
                    <a:pt x="2323" y="1717"/>
                  </a:lnTo>
                  <a:lnTo>
                    <a:pt x="2290" y="1482"/>
                  </a:lnTo>
                  <a:lnTo>
                    <a:pt x="2222" y="1044"/>
                  </a:lnTo>
                  <a:lnTo>
                    <a:pt x="2121" y="539"/>
                  </a:lnTo>
                  <a:lnTo>
                    <a:pt x="2088" y="270"/>
                  </a:lnTo>
                  <a:lnTo>
                    <a:pt x="1987" y="34"/>
                  </a:lnTo>
                  <a:lnTo>
                    <a:pt x="19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72" name="Google Shape;872;p18"/>
            <p:cNvSpPr/>
            <p:nvPr/>
          </p:nvSpPr>
          <p:spPr>
            <a:xfrm>
              <a:off x="2416158" y="5808420"/>
              <a:ext cx="147657" cy="147657"/>
            </a:xfrm>
            <a:custGeom>
              <a:avLst/>
              <a:gdLst/>
              <a:ahLst/>
              <a:cxnLst/>
              <a:rect l="l" t="t" r="r" b="b"/>
              <a:pathLst>
                <a:path w="2223" h="2223" extrusionOk="0">
                  <a:moveTo>
                    <a:pt x="1818" y="1"/>
                  </a:moveTo>
                  <a:lnTo>
                    <a:pt x="1313" y="68"/>
                  </a:lnTo>
                  <a:lnTo>
                    <a:pt x="808" y="169"/>
                  </a:lnTo>
                  <a:lnTo>
                    <a:pt x="371" y="203"/>
                  </a:lnTo>
                  <a:lnTo>
                    <a:pt x="168" y="236"/>
                  </a:lnTo>
                  <a:lnTo>
                    <a:pt x="0" y="304"/>
                  </a:lnTo>
                  <a:lnTo>
                    <a:pt x="0" y="337"/>
                  </a:lnTo>
                  <a:lnTo>
                    <a:pt x="168" y="405"/>
                  </a:lnTo>
                  <a:lnTo>
                    <a:pt x="337" y="405"/>
                  </a:lnTo>
                  <a:lnTo>
                    <a:pt x="707" y="371"/>
                  </a:lnTo>
                  <a:lnTo>
                    <a:pt x="1246" y="304"/>
                  </a:lnTo>
                  <a:lnTo>
                    <a:pt x="1785" y="203"/>
                  </a:lnTo>
                  <a:lnTo>
                    <a:pt x="1751" y="405"/>
                  </a:lnTo>
                  <a:lnTo>
                    <a:pt x="1785" y="573"/>
                  </a:lnTo>
                  <a:lnTo>
                    <a:pt x="1852" y="943"/>
                  </a:lnTo>
                  <a:lnTo>
                    <a:pt x="1919" y="1381"/>
                  </a:lnTo>
                  <a:lnTo>
                    <a:pt x="1953" y="1617"/>
                  </a:lnTo>
                  <a:lnTo>
                    <a:pt x="2020" y="1852"/>
                  </a:lnTo>
                  <a:lnTo>
                    <a:pt x="1044" y="1953"/>
                  </a:lnTo>
                  <a:lnTo>
                    <a:pt x="674" y="1987"/>
                  </a:lnTo>
                  <a:lnTo>
                    <a:pt x="505" y="2054"/>
                  </a:lnTo>
                  <a:lnTo>
                    <a:pt x="371" y="2155"/>
                  </a:lnTo>
                  <a:lnTo>
                    <a:pt x="539" y="2223"/>
                  </a:lnTo>
                  <a:lnTo>
                    <a:pt x="707" y="2223"/>
                  </a:lnTo>
                  <a:lnTo>
                    <a:pt x="1078" y="2155"/>
                  </a:lnTo>
                  <a:lnTo>
                    <a:pt x="2121" y="2021"/>
                  </a:lnTo>
                  <a:lnTo>
                    <a:pt x="2189" y="2021"/>
                  </a:lnTo>
                  <a:lnTo>
                    <a:pt x="2222" y="1953"/>
                  </a:lnTo>
                  <a:lnTo>
                    <a:pt x="2222" y="1920"/>
                  </a:lnTo>
                  <a:lnTo>
                    <a:pt x="2189" y="1852"/>
                  </a:lnTo>
                  <a:lnTo>
                    <a:pt x="2155" y="1617"/>
                  </a:lnTo>
                  <a:lnTo>
                    <a:pt x="2121" y="1381"/>
                  </a:lnTo>
                  <a:lnTo>
                    <a:pt x="2054" y="910"/>
                  </a:lnTo>
                  <a:lnTo>
                    <a:pt x="1987" y="539"/>
                  </a:lnTo>
                  <a:lnTo>
                    <a:pt x="1953" y="337"/>
                  </a:lnTo>
                  <a:lnTo>
                    <a:pt x="1886" y="169"/>
                  </a:lnTo>
                  <a:lnTo>
                    <a:pt x="1919" y="102"/>
                  </a:lnTo>
                  <a:lnTo>
                    <a:pt x="1919" y="68"/>
                  </a:lnTo>
                  <a:lnTo>
                    <a:pt x="1886" y="34"/>
                  </a:lnTo>
                  <a:lnTo>
                    <a:pt x="18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73" name="Google Shape;873;p18"/>
            <p:cNvSpPr/>
            <p:nvPr/>
          </p:nvSpPr>
          <p:spPr>
            <a:xfrm>
              <a:off x="2621869" y="5841963"/>
              <a:ext cx="49285" cy="42577"/>
            </a:xfrm>
            <a:custGeom>
              <a:avLst/>
              <a:gdLst/>
              <a:ahLst/>
              <a:cxnLst/>
              <a:rect l="l" t="t" r="r" b="b"/>
              <a:pathLst>
                <a:path w="742" h="641" extrusionOk="0">
                  <a:moveTo>
                    <a:pt x="405" y="1"/>
                  </a:moveTo>
                  <a:lnTo>
                    <a:pt x="236" y="34"/>
                  </a:lnTo>
                  <a:lnTo>
                    <a:pt x="34" y="34"/>
                  </a:lnTo>
                  <a:lnTo>
                    <a:pt x="1" y="102"/>
                  </a:lnTo>
                  <a:lnTo>
                    <a:pt x="1" y="135"/>
                  </a:lnTo>
                  <a:lnTo>
                    <a:pt x="34" y="135"/>
                  </a:lnTo>
                  <a:lnTo>
                    <a:pt x="135" y="169"/>
                  </a:lnTo>
                  <a:lnTo>
                    <a:pt x="236" y="203"/>
                  </a:lnTo>
                  <a:lnTo>
                    <a:pt x="203" y="371"/>
                  </a:lnTo>
                  <a:lnTo>
                    <a:pt x="203" y="539"/>
                  </a:lnTo>
                  <a:lnTo>
                    <a:pt x="203" y="607"/>
                  </a:lnTo>
                  <a:lnTo>
                    <a:pt x="270" y="640"/>
                  </a:lnTo>
                  <a:lnTo>
                    <a:pt x="304" y="640"/>
                  </a:lnTo>
                  <a:lnTo>
                    <a:pt x="337" y="607"/>
                  </a:lnTo>
                  <a:lnTo>
                    <a:pt x="337" y="438"/>
                  </a:lnTo>
                  <a:lnTo>
                    <a:pt x="337" y="270"/>
                  </a:lnTo>
                  <a:lnTo>
                    <a:pt x="371" y="270"/>
                  </a:lnTo>
                  <a:lnTo>
                    <a:pt x="573" y="236"/>
                  </a:lnTo>
                  <a:lnTo>
                    <a:pt x="640" y="203"/>
                  </a:lnTo>
                  <a:lnTo>
                    <a:pt x="741" y="169"/>
                  </a:lnTo>
                  <a:lnTo>
                    <a:pt x="741" y="68"/>
                  </a:lnTo>
                  <a:lnTo>
                    <a:pt x="741" y="34"/>
                  </a:lnTo>
                  <a:lnTo>
                    <a:pt x="70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74" name="Google Shape;874;p18"/>
            <p:cNvSpPr/>
            <p:nvPr/>
          </p:nvSpPr>
          <p:spPr>
            <a:xfrm>
              <a:off x="2143294" y="6005230"/>
              <a:ext cx="147657" cy="152108"/>
            </a:xfrm>
            <a:custGeom>
              <a:avLst/>
              <a:gdLst/>
              <a:ahLst/>
              <a:cxnLst/>
              <a:rect l="l" t="t" r="r" b="b"/>
              <a:pathLst>
                <a:path w="2223" h="2290" extrusionOk="0">
                  <a:moveTo>
                    <a:pt x="1920" y="169"/>
                  </a:moveTo>
                  <a:lnTo>
                    <a:pt x="1953" y="539"/>
                  </a:lnTo>
                  <a:lnTo>
                    <a:pt x="1987" y="943"/>
                  </a:lnTo>
                  <a:lnTo>
                    <a:pt x="2021" y="1415"/>
                  </a:lnTo>
                  <a:lnTo>
                    <a:pt x="2054" y="1886"/>
                  </a:lnTo>
                  <a:lnTo>
                    <a:pt x="2054" y="1886"/>
                  </a:lnTo>
                  <a:lnTo>
                    <a:pt x="1819" y="1852"/>
                  </a:lnTo>
                  <a:lnTo>
                    <a:pt x="1583" y="1886"/>
                  </a:lnTo>
                  <a:lnTo>
                    <a:pt x="1112" y="1953"/>
                  </a:lnTo>
                  <a:lnTo>
                    <a:pt x="741" y="2021"/>
                  </a:lnTo>
                  <a:lnTo>
                    <a:pt x="573" y="2054"/>
                  </a:lnTo>
                  <a:lnTo>
                    <a:pt x="371" y="2088"/>
                  </a:lnTo>
                  <a:lnTo>
                    <a:pt x="337" y="1650"/>
                  </a:lnTo>
                  <a:lnTo>
                    <a:pt x="236" y="1213"/>
                  </a:lnTo>
                  <a:lnTo>
                    <a:pt x="203" y="842"/>
                  </a:lnTo>
                  <a:lnTo>
                    <a:pt x="135" y="472"/>
                  </a:lnTo>
                  <a:lnTo>
                    <a:pt x="1044" y="337"/>
                  </a:lnTo>
                  <a:lnTo>
                    <a:pt x="1920" y="169"/>
                  </a:lnTo>
                  <a:close/>
                  <a:moveTo>
                    <a:pt x="1920" y="0"/>
                  </a:moveTo>
                  <a:lnTo>
                    <a:pt x="1011" y="135"/>
                  </a:lnTo>
                  <a:lnTo>
                    <a:pt x="102" y="270"/>
                  </a:lnTo>
                  <a:lnTo>
                    <a:pt x="34" y="337"/>
                  </a:lnTo>
                  <a:lnTo>
                    <a:pt x="1" y="371"/>
                  </a:lnTo>
                  <a:lnTo>
                    <a:pt x="1" y="606"/>
                  </a:lnTo>
                  <a:lnTo>
                    <a:pt x="34" y="876"/>
                  </a:lnTo>
                  <a:lnTo>
                    <a:pt x="102" y="1381"/>
                  </a:lnTo>
                  <a:lnTo>
                    <a:pt x="135" y="1819"/>
                  </a:lnTo>
                  <a:lnTo>
                    <a:pt x="203" y="2054"/>
                  </a:lnTo>
                  <a:lnTo>
                    <a:pt x="270" y="2256"/>
                  </a:lnTo>
                  <a:lnTo>
                    <a:pt x="270" y="2290"/>
                  </a:lnTo>
                  <a:lnTo>
                    <a:pt x="371" y="2290"/>
                  </a:lnTo>
                  <a:lnTo>
                    <a:pt x="371" y="2256"/>
                  </a:lnTo>
                  <a:lnTo>
                    <a:pt x="607" y="2256"/>
                  </a:lnTo>
                  <a:lnTo>
                    <a:pt x="842" y="2223"/>
                  </a:lnTo>
                  <a:lnTo>
                    <a:pt x="1280" y="2122"/>
                  </a:lnTo>
                  <a:lnTo>
                    <a:pt x="1684" y="2088"/>
                  </a:lnTo>
                  <a:lnTo>
                    <a:pt x="1886" y="2054"/>
                  </a:lnTo>
                  <a:lnTo>
                    <a:pt x="2088" y="1987"/>
                  </a:lnTo>
                  <a:lnTo>
                    <a:pt x="2155" y="1987"/>
                  </a:lnTo>
                  <a:lnTo>
                    <a:pt x="2189" y="1920"/>
                  </a:lnTo>
                  <a:lnTo>
                    <a:pt x="2223" y="1650"/>
                  </a:lnTo>
                  <a:lnTo>
                    <a:pt x="2223" y="1415"/>
                  </a:lnTo>
                  <a:lnTo>
                    <a:pt x="2155" y="910"/>
                  </a:lnTo>
                  <a:lnTo>
                    <a:pt x="2122" y="505"/>
                  </a:lnTo>
                  <a:lnTo>
                    <a:pt x="2054" y="303"/>
                  </a:lnTo>
                  <a:lnTo>
                    <a:pt x="1987" y="101"/>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75" name="Google Shape;875;p18"/>
            <p:cNvSpPr/>
            <p:nvPr/>
          </p:nvSpPr>
          <p:spPr>
            <a:xfrm>
              <a:off x="2409449" y="5828546"/>
              <a:ext cx="29093" cy="132048"/>
            </a:xfrm>
            <a:custGeom>
              <a:avLst/>
              <a:gdLst/>
              <a:ahLst/>
              <a:cxnLst/>
              <a:rect l="l" t="t" r="r" b="b"/>
              <a:pathLst>
                <a:path w="438" h="1988" extrusionOk="0">
                  <a:moveTo>
                    <a:pt x="0" y="1"/>
                  </a:moveTo>
                  <a:lnTo>
                    <a:pt x="0" y="34"/>
                  </a:lnTo>
                  <a:lnTo>
                    <a:pt x="0" y="270"/>
                  </a:lnTo>
                  <a:lnTo>
                    <a:pt x="0" y="472"/>
                  </a:lnTo>
                  <a:lnTo>
                    <a:pt x="67" y="943"/>
                  </a:lnTo>
                  <a:lnTo>
                    <a:pt x="168" y="1448"/>
                  </a:lnTo>
                  <a:lnTo>
                    <a:pt x="236" y="1718"/>
                  </a:lnTo>
                  <a:lnTo>
                    <a:pt x="337" y="1953"/>
                  </a:lnTo>
                  <a:lnTo>
                    <a:pt x="370" y="1987"/>
                  </a:lnTo>
                  <a:lnTo>
                    <a:pt x="438" y="1987"/>
                  </a:lnTo>
                  <a:lnTo>
                    <a:pt x="438" y="1920"/>
                  </a:lnTo>
                  <a:lnTo>
                    <a:pt x="438" y="1684"/>
                  </a:lnTo>
                  <a:lnTo>
                    <a:pt x="370" y="1415"/>
                  </a:lnTo>
                  <a:lnTo>
                    <a:pt x="269" y="910"/>
                  </a:lnTo>
                  <a:lnTo>
                    <a:pt x="202" y="472"/>
                  </a:lnTo>
                  <a:lnTo>
                    <a:pt x="135" y="236"/>
                  </a:lnTo>
                  <a:lnTo>
                    <a:pt x="101" y="34"/>
                  </a:lnTo>
                  <a:lnTo>
                    <a:pt x="6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76" name="Google Shape;876;p18"/>
            <p:cNvSpPr/>
            <p:nvPr/>
          </p:nvSpPr>
          <p:spPr>
            <a:xfrm>
              <a:off x="2791844" y="5817387"/>
              <a:ext cx="33610" cy="42577"/>
            </a:xfrm>
            <a:custGeom>
              <a:avLst/>
              <a:gdLst/>
              <a:ahLst/>
              <a:cxnLst/>
              <a:rect l="l" t="t" r="r" b="b"/>
              <a:pathLst>
                <a:path w="506" h="641" extrusionOk="0">
                  <a:moveTo>
                    <a:pt x="472" y="0"/>
                  </a:moveTo>
                  <a:lnTo>
                    <a:pt x="371" y="101"/>
                  </a:lnTo>
                  <a:lnTo>
                    <a:pt x="270" y="202"/>
                  </a:lnTo>
                  <a:lnTo>
                    <a:pt x="202" y="169"/>
                  </a:lnTo>
                  <a:lnTo>
                    <a:pt x="68" y="68"/>
                  </a:lnTo>
                  <a:lnTo>
                    <a:pt x="0" y="68"/>
                  </a:lnTo>
                  <a:lnTo>
                    <a:pt x="0" y="101"/>
                  </a:lnTo>
                  <a:lnTo>
                    <a:pt x="34" y="202"/>
                  </a:lnTo>
                  <a:lnTo>
                    <a:pt x="135" y="270"/>
                  </a:lnTo>
                  <a:lnTo>
                    <a:pt x="169" y="303"/>
                  </a:lnTo>
                  <a:lnTo>
                    <a:pt x="68" y="539"/>
                  </a:lnTo>
                  <a:lnTo>
                    <a:pt x="68" y="606"/>
                  </a:lnTo>
                  <a:lnTo>
                    <a:pt x="101" y="640"/>
                  </a:lnTo>
                  <a:lnTo>
                    <a:pt x="169" y="640"/>
                  </a:lnTo>
                  <a:lnTo>
                    <a:pt x="236" y="606"/>
                  </a:lnTo>
                  <a:lnTo>
                    <a:pt x="337" y="337"/>
                  </a:lnTo>
                  <a:lnTo>
                    <a:pt x="371" y="337"/>
                  </a:lnTo>
                  <a:lnTo>
                    <a:pt x="404" y="303"/>
                  </a:lnTo>
                  <a:lnTo>
                    <a:pt x="404" y="236"/>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77" name="Google Shape;877;p18"/>
            <p:cNvSpPr/>
            <p:nvPr/>
          </p:nvSpPr>
          <p:spPr>
            <a:xfrm>
              <a:off x="2568199" y="5786102"/>
              <a:ext cx="156624" cy="147657"/>
            </a:xfrm>
            <a:custGeom>
              <a:avLst/>
              <a:gdLst/>
              <a:ahLst/>
              <a:cxnLst/>
              <a:rect l="l" t="t" r="r" b="b"/>
              <a:pathLst>
                <a:path w="2358" h="2223" extrusionOk="0">
                  <a:moveTo>
                    <a:pt x="1650" y="0"/>
                  </a:moveTo>
                  <a:lnTo>
                    <a:pt x="1314" y="101"/>
                  </a:lnTo>
                  <a:lnTo>
                    <a:pt x="708" y="168"/>
                  </a:lnTo>
                  <a:lnTo>
                    <a:pt x="405" y="202"/>
                  </a:lnTo>
                  <a:lnTo>
                    <a:pt x="102" y="303"/>
                  </a:lnTo>
                  <a:lnTo>
                    <a:pt x="102" y="202"/>
                  </a:lnTo>
                  <a:lnTo>
                    <a:pt x="34" y="202"/>
                  </a:lnTo>
                  <a:lnTo>
                    <a:pt x="1" y="236"/>
                  </a:lnTo>
                  <a:lnTo>
                    <a:pt x="1" y="471"/>
                  </a:lnTo>
                  <a:lnTo>
                    <a:pt x="1" y="673"/>
                  </a:lnTo>
                  <a:lnTo>
                    <a:pt x="34" y="1145"/>
                  </a:lnTo>
                  <a:lnTo>
                    <a:pt x="135" y="1650"/>
                  </a:lnTo>
                  <a:lnTo>
                    <a:pt x="203" y="1919"/>
                  </a:lnTo>
                  <a:lnTo>
                    <a:pt x="304" y="2155"/>
                  </a:lnTo>
                  <a:lnTo>
                    <a:pt x="337" y="2222"/>
                  </a:lnTo>
                  <a:lnTo>
                    <a:pt x="371" y="2222"/>
                  </a:lnTo>
                  <a:lnTo>
                    <a:pt x="405" y="2188"/>
                  </a:lnTo>
                  <a:lnTo>
                    <a:pt x="438" y="2121"/>
                  </a:lnTo>
                  <a:lnTo>
                    <a:pt x="405" y="1885"/>
                  </a:lnTo>
                  <a:lnTo>
                    <a:pt x="337" y="1616"/>
                  </a:lnTo>
                  <a:lnTo>
                    <a:pt x="236" y="1111"/>
                  </a:lnTo>
                  <a:lnTo>
                    <a:pt x="203" y="741"/>
                  </a:lnTo>
                  <a:lnTo>
                    <a:pt x="135" y="370"/>
                  </a:lnTo>
                  <a:lnTo>
                    <a:pt x="539" y="370"/>
                  </a:lnTo>
                  <a:lnTo>
                    <a:pt x="943" y="303"/>
                  </a:lnTo>
                  <a:lnTo>
                    <a:pt x="1852" y="168"/>
                  </a:lnTo>
                  <a:lnTo>
                    <a:pt x="1886" y="202"/>
                  </a:lnTo>
                  <a:lnTo>
                    <a:pt x="1987" y="202"/>
                  </a:lnTo>
                  <a:lnTo>
                    <a:pt x="1987" y="471"/>
                  </a:lnTo>
                  <a:lnTo>
                    <a:pt x="2021" y="774"/>
                  </a:lnTo>
                  <a:lnTo>
                    <a:pt x="2155" y="1784"/>
                  </a:lnTo>
                  <a:lnTo>
                    <a:pt x="1751" y="1784"/>
                  </a:lnTo>
                  <a:lnTo>
                    <a:pt x="1347" y="1885"/>
                  </a:lnTo>
                  <a:lnTo>
                    <a:pt x="842" y="1919"/>
                  </a:lnTo>
                  <a:lnTo>
                    <a:pt x="607" y="1986"/>
                  </a:lnTo>
                  <a:lnTo>
                    <a:pt x="506" y="2054"/>
                  </a:lnTo>
                  <a:lnTo>
                    <a:pt x="438" y="2121"/>
                  </a:lnTo>
                  <a:lnTo>
                    <a:pt x="506" y="2188"/>
                  </a:lnTo>
                  <a:lnTo>
                    <a:pt x="842" y="2188"/>
                  </a:lnTo>
                  <a:lnTo>
                    <a:pt x="1246" y="2121"/>
                  </a:lnTo>
                  <a:lnTo>
                    <a:pt x="1718" y="2054"/>
                  </a:lnTo>
                  <a:lnTo>
                    <a:pt x="1987" y="2020"/>
                  </a:lnTo>
                  <a:lnTo>
                    <a:pt x="2189" y="1953"/>
                  </a:lnTo>
                  <a:lnTo>
                    <a:pt x="2256" y="1986"/>
                  </a:lnTo>
                  <a:lnTo>
                    <a:pt x="2290" y="1986"/>
                  </a:lnTo>
                  <a:lnTo>
                    <a:pt x="2357" y="1953"/>
                  </a:lnTo>
                  <a:lnTo>
                    <a:pt x="2357" y="1885"/>
                  </a:lnTo>
                  <a:lnTo>
                    <a:pt x="2189" y="875"/>
                  </a:lnTo>
                  <a:lnTo>
                    <a:pt x="2155" y="438"/>
                  </a:lnTo>
                  <a:lnTo>
                    <a:pt x="2122" y="236"/>
                  </a:lnTo>
                  <a:lnTo>
                    <a:pt x="2054" y="34"/>
                  </a:lnTo>
                  <a:lnTo>
                    <a:pt x="2021" y="34"/>
                  </a:lnTo>
                  <a:lnTo>
                    <a:pt x="1987" y="67"/>
                  </a:lnTo>
                  <a:lnTo>
                    <a:pt x="1987" y="34"/>
                  </a:lnTo>
                  <a:lnTo>
                    <a:pt x="19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78" name="Google Shape;878;p18"/>
            <p:cNvSpPr/>
            <p:nvPr/>
          </p:nvSpPr>
          <p:spPr>
            <a:xfrm>
              <a:off x="2727015" y="5754750"/>
              <a:ext cx="154366" cy="167783"/>
            </a:xfrm>
            <a:custGeom>
              <a:avLst/>
              <a:gdLst/>
              <a:ahLst/>
              <a:cxnLst/>
              <a:rect l="l" t="t" r="r" b="b"/>
              <a:pathLst>
                <a:path w="2324" h="2526" extrusionOk="0">
                  <a:moveTo>
                    <a:pt x="1953" y="203"/>
                  </a:moveTo>
                  <a:lnTo>
                    <a:pt x="1953" y="640"/>
                  </a:lnTo>
                  <a:lnTo>
                    <a:pt x="1986" y="1112"/>
                  </a:lnTo>
                  <a:lnTo>
                    <a:pt x="2054" y="1583"/>
                  </a:lnTo>
                  <a:lnTo>
                    <a:pt x="2155" y="2021"/>
                  </a:lnTo>
                  <a:lnTo>
                    <a:pt x="2188" y="2054"/>
                  </a:lnTo>
                  <a:lnTo>
                    <a:pt x="2155" y="2054"/>
                  </a:lnTo>
                  <a:lnTo>
                    <a:pt x="1751" y="2088"/>
                  </a:lnTo>
                  <a:lnTo>
                    <a:pt x="1347" y="2155"/>
                  </a:lnTo>
                  <a:lnTo>
                    <a:pt x="943" y="2189"/>
                  </a:lnTo>
                  <a:lnTo>
                    <a:pt x="505" y="2256"/>
                  </a:lnTo>
                  <a:lnTo>
                    <a:pt x="337" y="1347"/>
                  </a:lnTo>
                  <a:lnTo>
                    <a:pt x="168" y="438"/>
                  </a:lnTo>
                  <a:lnTo>
                    <a:pt x="606" y="405"/>
                  </a:lnTo>
                  <a:lnTo>
                    <a:pt x="1044" y="371"/>
                  </a:lnTo>
                  <a:lnTo>
                    <a:pt x="1953" y="203"/>
                  </a:lnTo>
                  <a:close/>
                  <a:moveTo>
                    <a:pt x="1953" y="1"/>
                  </a:moveTo>
                  <a:lnTo>
                    <a:pt x="1044" y="169"/>
                  </a:lnTo>
                  <a:lnTo>
                    <a:pt x="572" y="203"/>
                  </a:lnTo>
                  <a:lnTo>
                    <a:pt x="101" y="304"/>
                  </a:lnTo>
                  <a:lnTo>
                    <a:pt x="67" y="337"/>
                  </a:lnTo>
                  <a:lnTo>
                    <a:pt x="67" y="371"/>
                  </a:lnTo>
                  <a:lnTo>
                    <a:pt x="34" y="371"/>
                  </a:lnTo>
                  <a:lnTo>
                    <a:pt x="0" y="438"/>
                  </a:lnTo>
                  <a:lnTo>
                    <a:pt x="34" y="943"/>
                  </a:lnTo>
                  <a:lnTo>
                    <a:pt x="101" y="1448"/>
                  </a:lnTo>
                  <a:lnTo>
                    <a:pt x="236" y="1987"/>
                  </a:lnTo>
                  <a:lnTo>
                    <a:pt x="370" y="2492"/>
                  </a:lnTo>
                  <a:lnTo>
                    <a:pt x="404" y="2526"/>
                  </a:lnTo>
                  <a:lnTo>
                    <a:pt x="471" y="2526"/>
                  </a:lnTo>
                  <a:lnTo>
                    <a:pt x="539" y="2492"/>
                  </a:lnTo>
                  <a:lnTo>
                    <a:pt x="539" y="2425"/>
                  </a:lnTo>
                  <a:lnTo>
                    <a:pt x="539" y="2357"/>
                  </a:lnTo>
                  <a:lnTo>
                    <a:pt x="943" y="2391"/>
                  </a:lnTo>
                  <a:lnTo>
                    <a:pt x="1380" y="2357"/>
                  </a:lnTo>
                  <a:lnTo>
                    <a:pt x="1784" y="2290"/>
                  </a:lnTo>
                  <a:lnTo>
                    <a:pt x="2188" y="2189"/>
                  </a:lnTo>
                  <a:lnTo>
                    <a:pt x="2222" y="2122"/>
                  </a:lnTo>
                  <a:lnTo>
                    <a:pt x="2188" y="2088"/>
                  </a:lnTo>
                  <a:lnTo>
                    <a:pt x="2289" y="2088"/>
                  </a:lnTo>
                  <a:lnTo>
                    <a:pt x="2289" y="2054"/>
                  </a:lnTo>
                  <a:lnTo>
                    <a:pt x="2323" y="1987"/>
                  </a:lnTo>
                  <a:lnTo>
                    <a:pt x="2289" y="1549"/>
                  </a:lnTo>
                  <a:lnTo>
                    <a:pt x="2222" y="1078"/>
                  </a:lnTo>
                  <a:lnTo>
                    <a:pt x="2121" y="607"/>
                  </a:lnTo>
                  <a:lnTo>
                    <a:pt x="2020" y="169"/>
                  </a:lnTo>
                  <a:lnTo>
                    <a:pt x="2054" y="102"/>
                  </a:lnTo>
                  <a:lnTo>
                    <a:pt x="2054" y="68"/>
                  </a:lnTo>
                  <a:lnTo>
                    <a:pt x="2020"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79" name="Google Shape;879;p18"/>
            <p:cNvSpPr/>
            <p:nvPr/>
          </p:nvSpPr>
          <p:spPr>
            <a:xfrm>
              <a:off x="2472019" y="5864347"/>
              <a:ext cx="35868" cy="47027"/>
            </a:xfrm>
            <a:custGeom>
              <a:avLst/>
              <a:gdLst/>
              <a:ahLst/>
              <a:cxnLst/>
              <a:rect l="l" t="t" r="r" b="b"/>
              <a:pathLst>
                <a:path w="540" h="708" extrusionOk="0">
                  <a:moveTo>
                    <a:pt x="304" y="135"/>
                  </a:moveTo>
                  <a:lnTo>
                    <a:pt x="270" y="270"/>
                  </a:lnTo>
                  <a:lnTo>
                    <a:pt x="203" y="371"/>
                  </a:lnTo>
                  <a:lnTo>
                    <a:pt x="136" y="404"/>
                  </a:lnTo>
                  <a:lnTo>
                    <a:pt x="136" y="371"/>
                  </a:lnTo>
                  <a:lnTo>
                    <a:pt x="136" y="303"/>
                  </a:lnTo>
                  <a:lnTo>
                    <a:pt x="203" y="202"/>
                  </a:lnTo>
                  <a:lnTo>
                    <a:pt x="237" y="169"/>
                  </a:lnTo>
                  <a:lnTo>
                    <a:pt x="304" y="135"/>
                  </a:lnTo>
                  <a:close/>
                  <a:moveTo>
                    <a:pt x="304" y="0"/>
                  </a:moveTo>
                  <a:lnTo>
                    <a:pt x="169" y="34"/>
                  </a:lnTo>
                  <a:lnTo>
                    <a:pt x="68" y="135"/>
                  </a:lnTo>
                  <a:lnTo>
                    <a:pt x="35" y="135"/>
                  </a:lnTo>
                  <a:lnTo>
                    <a:pt x="35" y="169"/>
                  </a:lnTo>
                  <a:lnTo>
                    <a:pt x="35" y="202"/>
                  </a:lnTo>
                  <a:lnTo>
                    <a:pt x="1" y="337"/>
                  </a:lnTo>
                  <a:lnTo>
                    <a:pt x="1" y="438"/>
                  </a:lnTo>
                  <a:lnTo>
                    <a:pt x="102" y="674"/>
                  </a:lnTo>
                  <a:lnTo>
                    <a:pt x="102" y="707"/>
                  </a:lnTo>
                  <a:lnTo>
                    <a:pt x="169" y="707"/>
                  </a:lnTo>
                  <a:lnTo>
                    <a:pt x="203" y="674"/>
                  </a:lnTo>
                  <a:lnTo>
                    <a:pt x="203" y="640"/>
                  </a:lnTo>
                  <a:lnTo>
                    <a:pt x="169" y="505"/>
                  </a:lnTo>
                  <a:lnTo>
                    <a:pt x="237" y="573"/>
                  </a:lnTo>
                  <a:lnTo>
                    <a:pt x="304" y="640"/>
                  </a:lnTo>
                  <a:lnTo>
                    <a:pt x="371" y="674"/>
                  </a:lnTo>
                  <a:lnTo>
                    <a:pt x="472" y="707"/>
                  </a:lnTo>
                  <a:lnTo>
                    <a:pt x="506" y="674"/>
                  </a:lnTo>
                  <a:lnTo>
                    <a:pt x="540" y="640"/>
                  </a:lnTo>
                  <a:lnTo>
                    <a:pt x="540" y="573"/>
                  </a:lnTo>
                  <a:lnTo>
                    <a:pt x="472" y="539"/>
                  </a:lnTo>
                  <a:lnTo>
                    <a:pt x="371" y="505"/>
                  </a:lnTo>
                  <a:lnTo>
                    <a:pt x="304" y="438"/>
                  </a:lnTo>
                  <a:lnTo>
                    <a:pt x="405" y="337"/>
                  </a:lnTo>
                  <a:lnTo>
                    <a:pt x="472" y="202"/>
                  </a:lnTo>
                  <a:lnTo>
                    <a:pt x="472" y="101"/>
                  </a:lnTo>
                  <a:lnTo>
                    <a:pt x="439" y="34"/>
                  </a:lnTo>
                  <a:lnTo>
                    <a:pt x="37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80" name="Google Shape;880;p18"/>
            <p:cNvSpPr/>
            <p:nvPr/>
          </p:nvSpPr>
          <p:spPr>
            <a:xfrm>
              <a:off x="2089625" y="6172946"/>
              <a:ext cx="152174" cy="147657"/>
            </a:xfrm>
            <a:custGeom>
              <a:avLst/>
              <a:gdLst/>
              <a:ahLst/>
              <a:cxnLst/>
              <a:rect l="l" t="t" r="r" b="b"/>
              <a:pathLst>
                <a:path w="2291" h="2223" extrusionOk="0">
                  <a:moveTo>
                    <a:pt x="1886" y="203"/>
                  </a:moveTo>
                  <a:lnTo>
                    <a:pt x="1953" y="573"/>
                  </a:lnTo>
                  <a:lnTo>
                    <a:pt x="1987" y="943"/>
                  </a:lnTo>
                  <a:lnTo>
                    <a:pt x="2054" y="1381"/>
                  </a:lnTo>
                  <a:lnTo>
                    <a:pt x="2122" y="1819"/>
                  </a:lnTo>
                  <a:lnTo>
                    <a:pt x="1953" y="1819"/>
                  </a:lnTo>
                  <a:lnTo>
                    <a:pt x="1751" y="1852"/>
                  </a:lnTo>
                  <a:lnTo>
                    <a:pt x="1381" y="1886"/>
                  </a:lnTo>
                  <a:lnTo>
                    <a:pt x="910" y="1953"/>
                  </a:lnTo>
                  <a:lnTo>
                    <a:pt x="674" y="2021"/>
                  </a:lnTo>
                  <a:lnTo>
                    <a:pt x="472" y="2088"/>
                  </a:lnTo>
                  <a:lnTo>
                    <a:pt x="371" y="1617"/>
                  </a:lnTo>
                  <a:lnTo>
                    <a:pt x="270" y="1179"/>
                  </a:lnTo>
                  <a:lnTo>
                    <a:pt x="169" y="809"/>
                  </a:lnTo>
                  <a:lnTo>
                    <a:pt x="102" y="438"/>
                  </a:lnTo>
                  <a:lnTo>
                    <a:pt x="1011" y="337"/>
                  </a:lnTo>
                  <a:lnTo>
                    <a:pt x="1886" y="203"/>
                  </a:lnTo>
                  <a:close/>
                  <a:moveTo>
                    <a:pt x="1886" y="1"/>
                  </a:moveTo>
                  <a:lnTo>
                    <a:pt x="977" y="102"/>
                  </a:lnTo>
                  <a:lnTo>
                    <a:pt x="68" y="270"/>
                  </a:lnTo>
                  <a:lnTo>
                    <a:pt x="1" y="304"/>
                  </a:lnTo>
                  <a:lnTo>
                    <a:pt x="1" y="371"/>
                  </a:lnTo>
                  <a:lnTo>
                    <a:pt x="1" y="573"/>
                  </a:lnTo>
                  <a:lnTo>
                    <a:pt x="1" y="775"/>
                  </a:lnTo>
                  <a:lnTo>
                    <a:pt x="68" y="1213"/>
                  </a:lnTo>
                  <a:lnTo>
                    <a:pt x="169" y="1684"/>
                  </a:lnTo>
                  <a:lnTo>
                    <a:pt x="236" y="1953"/>
                  </a:lnTo>
                  <a:lnTo>
                    <a:pt x="337" y="2189"/>
                  </a:lnTo>
                  <a:lnTo>
                    <a:pt x="405" y="2223"/>
                  </a:lnTo>
                  <a:lnTo>
                    <a:pt x="438" y="2189"/>
                  </a:lnTo>
                  <a:lnTo>
                    <a:pt x="876" y="2189"/>
                  </a:lnTo>
                  <a:lnTo>
                    <a:pt x="1280" y="2122"/>
                  </a:lnTo>
                  <a:lnTo>
                    <a:pt x="1718" y="2054"/>
                  </a:lnTo>
                  <a:lnTo>
                    <a:pt x="1953" y="2021"/>
                  </a:lnTo>
                  <a:lnTo>
                    <a:pt x="2189" y="1953"/>
                  </a:lnTo>
                  <a:lnTo>
                    <a:pt x="2223" y="1987"/>
                  </a:lnTo>
                  <a:lnTo>
                    <a:pt x="2256" y="1987"/>
                  </a:lnTo>
                  <a:lnTo>
                    <a:pt x="2290" y="1953"/>
                  </a:lnTo>
                  <a:lnTo>
                    <a:pt x="2290" y="1920"/>
                  </a:lnTo>
                  <a:lnTo>
                    <a:pt x="2290" y="1718"/>
                  </a:lnTo>
                  <a:lnTo>
                    <a:pt x="2256" y="1482"/>
                  </a:lnTo>
                  <a:lnTo>
                    <a:pt x="2189" y="1044"/>
                  </a:lnTo>
                  <a:lnTo>
                    <a:pt x="2122" y="539"/>
                  </a:lnTo>
                  <a:lnTo>
                    <a:pt x="2054" y="270"/>
                  </a:lnTo>
                  <a:lnTo>
                    <a:pt x="1987" y="34"/>
                  </a:lnTo>
                  <a:lnTo>
                    <a:pt x="195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81" name="Google Shape;881;p18"/>
            <p:cNvSpPr/>
            <p:nvPr/>
          </p:nvSpPr>
          <p:spPr>
            <a:xfrm>
              <a:off x="2205931" y="6065608"/>
              <a:ext cx="33610" cy="49285"/>
            </a:xfrm>
            <a:custGeom>
              <a:avLst/>
              <a:gdLst/>
              <a:ahLst/>
              <a:cxnLst/>
              <a:rect l="l" t="t" r="r" b="b"/>
              <a:pathLst>
                <a:path w="506" h="742" extrusionOk="0">
                  <a:moveTo>
                    <a:pt x="169" y="1"/>
                  </a:moveTo>
                  <a:lnTo>
                    <a:pt x="68" y="68"/>
                  </a:lnTo>
                  <a:lnTo>
                    <a:pt x="34" y="169"/>
                  </a:lnTo>
                  <a:lnTo>
                    <a:pt x="34" y="270"/>
                  </a:lnTo>
                  <a:lnTo>
                    <a:pt x="101" y="371"/>
                  </a:lnTo>
                  <a:lnTo>
                    <a:pt x="202" y="438"/>
                  </a:lnTo>
                  <a:lnTo>
                    <a:pt x="337" y="438"/>
                  </a:lnTo>
                  <a:lnTo>
                    <a:pt x="337" y="506"/>
                  </a:lnTo>
                  <a:lnTo>
                    <a:pt x="303" y="539"/>
                  </a:lnTo>
                  <a:lnTo>
                    <a:pt x="236" y="573"/>
                  </a:lnTo>
                  <a:lnTo>
                    <a:pt x="101" y="573"/>
                  </a:lnTo>
                  <a:lnTo>
                    <a:pt x="68" y="539"/>
                  </a:lnTo>
                  <a:lnTo>
                    <a:pt x="0" y="573"/>
                  </a:lnTo>
                  <a:lnTo>
                    <a:pt x="0" y="607"/>
                  </a:lnTo>
                  <a:lnTo>
                    <a:pt x="0" y="640"/>
                  </a:lnTo>
                  <a:lnTo>
                    <a:pt x="34" y="674"/>
                  </a:lnTo>
                  <a:lnTo>
                    <a:pt x="101" y="708"/>
                  </a:lnTo>
                  <a:lnTo>
                    <a:pt x="202" y="741"/>
                  </a:lnTo>
                  <a:lnTo>
                    <a:pt x="303" y="708"/>
                  </a:lnTo>
                  <a:lnTo>
                    <a:pt x="404" y="674"/>
                  </a:lnTo>
                  <a:lnTo>
                    <a:pt x="472" y="607"/>
                  </a:lnTo>
                  <a:lnTo>
                    <a:pt x="505" y="506"/>
                  </a:lnTo>
                  <a:lnTo>
                    <a:pt x="505" y="405"/>
                  </a:lnTo>
                  <a:lnTo>
                    <a:pt x="472" y="337"/>
                  </a:lnTo>
                  <a:lnTo>
                    <a:pt x="438" y="304"/>
                  </a:lnTo>
                  <a:lnTo>
                    <a:pt x="371" y="270"/>
                  </a:lnTo>
                  <a:lnTo>
                    <a:pt x="202" y="270"/>
                  </a:lnTo>
                  <a:lnTo>
                    <a:pt x="169" y="203"/>
                  </a:lnTo>
                  <a:lnTo>
                    <a:pt x="202" y="169"/>
                  </a:lnTo>
                  <a:lnTo>
                    <a:pt x="236" y="135"/>
                  </a:lnTo>
                  <a:lnTo>
                    <a:pt x="337" y="102"/>
                  </a:lnTo>
                  <a:lnTo>
                    <a:pt x="371" y="102"/>
                  </a:lnTo>
                  <a:lnTo>
                    <a:pt x="371" y="68"/>
                  </a:lnTo>
                  <a:lnTo>
                    <a:pt x="337" y="34"/>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82" name="Google Shape;882;p18"/>
            <p:cNvSpPr/>
            <p:nvPr/>
          </p:nvSpPr>
          <p:spPr>
            <a:xfrm>
              <a:off x="2357972" y="6034323"/>
              <a:ext cx="42577" cy="60444"/>
            </a:xfrm>
            <a:custGeom>
              <a:avLst/>
              <a:gdLst/>
              <a:ahLst/>
              <a:cxnLst/>
              <a:rect l="l" t="t" r="r" b="b"/>
              <a:pathLst>
                <a:path w="641" h="910" extrusionOk="0">
                  <a:moveTo>
                    <a:pt x="438" y="236"/>
                  </a:moveTo>
                  <a:lnTo>
                    <a:pt x="472" y="270"/>
                  </a:lnTo>
                  <a:lnTo>
                    <a:pt x="506" y="337"/>
                  </a:lnTo>
                  <a:lnTo>
                    <a:pt x="506" y="505"/>
                  </a:lnTo>
                  <a:lnTo>
                    <a:pt x="472" y="573"/>
                  </a:lnTo>
                  <a:lnTo>
                    <a:pt x="438" y="640"/>
                  </a:lnTo>
                  <a:lnTo>
                    <a:pt x="304" y="707"/>
                  </a:lnTo>
                  <a:lnTo>
                    <a:pt x="270" y="741"/>
                  </a:lnTo>
                  <a:lnTo>
                    <a:pt x="236" y="404"/>
                  </a:lnTo>
                  <a:lnTo>
                    <a:pt x="236" y="236"/>
                  </a:lnTo>
                  <a:close/>
                  <a:moveTo>
                    <a:pt x="169" y="0"/>
                  </a:moveTo>
                  <a:lnTo>
                    <a:pt x="135" y="101"/>
                  </a:lnTo>
                  <a:lnTo>
                    <a:pt x="102" y="168"/>
                  </a:lnTo>
                  <a:lnTo>
                    <a:pt x="68" y="371"/>
                  </a:lnTo>
                  <a:lnTo>
                    <a:pt x="68" y="573"/>
                  </a:lnTo>
                  <a:lnTo>
                    <a:pt x="135" y="775"/>
                  </a:lnTo>
                  <a:lnTo>
                    <a:pt x="68" y="775"/>
                  </a:lnTo>
                  <a:lnTo>
                    <a:pt x="1" y="842"/>
                  </a:lnTo>
                  <a:lnTo>
                    <a:pt x="34" y="876"/>
                  </a:lnTo>
                  <a:lnTo>
                    <a:pt x="68" y="909"/>
                  </a:lnTo>
                  <a:lnTo>
                    <a:pt x="236" y="909"/>
                  </a:lnTo>
                  <a:lnTo>
                    <a:pt x="405" y="808"/>
                  </a:lnTo>
                  <a:lnTo>
                    <a:pt x="539" y="674"/>
                  </a:lnTo>
                  <a:lnTo>
                    <a:pt x="607" y="505"/>
                  </a:lnTo>
                  <a:lnTo>
                    <a:pt x="640" y="404"/>
                  </a:lnTo>
                  <a:lnTo>
                    <a:pt x="607" y="337"/>
                  </a:lnTo>
                  <a:lnTo>
                    <a:pt x="539" y="168"/>
                  </a:lnTo>
                  <a:lnTo>
                    <a:pt x="472" y="135"/>
                  </a:lnTo>
                  <a:lnTo>
                    <a:pt x="371" y="101"/>
                  </a:lnTo>
                  <a:lnTo>
                    <a:pt x="236" y="135"/>
                  </a:lnTo>
                  <a:lnTo>
                    <a:pt x="203" y="34"/>
                  </a:lnTo>
                  <a:lnTo>
                    <a:pt x="1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83" name="Google Shape;883;p18"/>
            <p:cNvSpPr/>
            <p:nvPr/>
          </p:nvSpPr>
          <p:spPr>
            <a:xfrm>
              <a:off x="2147745" y="6226616"/>
              <a:ext cx="44835" cy="49285"/>
            </a:xfrm>
            <a:custGeom>
              <a:avLst/>
              <a:gdLst/>
              <a:ahLst/>
              <a:cxnLst/>
              <a:rect l="l" t="t" r="r" b="b"/>
              <a:pathLst>
                <a:path w="675" h="742" extrusionOk="0">
                  <a:moveTo>
                    <a:pt x="68" y="1"/>
                  </a:moveTo>
                  <a:lnTo>
                    <a:pt x="1" y="34"/>
                  </a:lnTo>
                  <a:lnTo>
                    <a:pt x="1" y="68"/>
                  </a:lnTo>
                  <a:lnTo>
                    <a:pt x="35" y="135"/>
                  </a:lnTo>
                  <a:lnTo>
                    <a:pt x="102" y="169"/>
                  </a:lnTo>
                  <a:lnTo>
                    <a:pt x="304" y="169"/>
                  </a:lnTo>
                  <a:lnTo>
                    <a:pt x="68" y="607"/>
                  </a:lnTo>
                  <a:lnTo>
                    <a:pt x="68" y="674"/>
                  </a:lnTo>
                  <a:lnTo>
                    <a:pt x="102" y="708"/>
                  </a:lnTo>
                  <a:lnTo>
                    <a:pt x="136" y="741"/>
                  </a:lnTo>
                  <a:lnTo>
                    <a:pt x="203" y="741"/>
                  </a:lnTo>
                  <a:lnTo>
                    <a:pt x="506" y="607"/>
                  </a:lnTo>
                  <a:lnTo>
                    <a:pt x="607" y="573"/>
                  </a:lnTo>
                  <a:lnTo>
                    <a:pt x="674" y="539"/>
                  </a:lnTo>
                  <a:lnTo>
                    <a:pt x="674" y="472"/>
                  </a:lnTo>
                  <a:lnTo>
                    <a:pt x="674" y="438"/>
                  </a:lnTo>
                  <a:lnTo>
                    <a:pt x="607" y="405"/>
                  </a:lnTo>
                  <a:lnTo>
                    <a:pt x="573" y="405"/>
                  </a:lnTo>
                  <a:lnTo>
                    <a:pt x="472" y="438"/>
                  </a:lnTo>
                  <a:lnTo>
                    <a:pt x="338" y="472"/>
                  </a:lnTo>
                  <a:lnTo>
                    <a:pt x="540" y="135"/>
                  </a:lnTo>
                  <a:lnTo>
                    <a:pt x="573" y="102"/>
                  </a:lnTo>
                  <a:lnTo>
                    <a:pt x="540" y="34"/>
                  </a:lnTo>
                  <a:lnTo>
                    <a:pt x="50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84" name="Google Shape;884;p18"/>
            <p:cNvSpPr/>
            <p:nvPr/>
          </p:nvSpPr>
          <p:spPr>
            <a:xfrm>
              <a:off x="2299852" y="5978395"/>
              <a:ext cx="154366" cy="161075"/>
            </a:xfrm>
            <a:custGeom>
              <a:avLst/>
              <a:gdLst/>
              <a:ahLst/>
              <a:cxnLst/>
              <a:rect l="l" t="t" r="r" b="b"/>
              <a:pathLst>
                <a:path w="2324" h="2425" extrusionOk="0">
                  <a:moveTo>
                    <a:pt x="1919" y="135"/>
                  </a:moveTo>
                  <a:lnTo>
                    <a:pt x="2020" y="1044"/>
                  </a:lnTo>
                  <a:lnTo>
                    <a:pt x="2122" y="1987"/>
                  </a:lnTo>
                  <a:lnTo>
                    <a:pt x="1684" y="2054"/>
                  </a:lnTo>
                  <a:lnTo>
                    <a:pt x="1280" y="2122"/>
                  </a:lnTo>
                  <a:lnTo>
                    <a:pt x="876" y="2189"/>
                  </a:lnTo>
                  <a:lnTo>
                    <a:pt x="472" y="2290"/>
                  </a:lnTo>
                  <a:lnTo>
                    <a:pt x="472" y="2256"/>
                  </a:lnTo>
                  <a:lnTo>
                    <a:pt x="438" y="1819"/>
                  </a:lnTo>
                  <a:lnTo>
                    <a:pt x="371" y="1347"/>
                  </a:lnTo>
                  <a:lnTo>
                    <a:pt x="270" y="876"/>
                  </a:lnTo>
                  <a:lnTo>
                    <a:pt x="135" y="438"/>
                  </a:lnTo>
                  <a:lnTo>
                    <a:pt x="1044" y="337"/>
                  </a:lnTo>
                  <a:lnTo>
                    <a:pt x="1482" y="270"/>
                  </a:lnTo>
                  <a:lnTo>
                    <a:pt x="1919" y="135"/>
                  </a:lnTo>
                  <a:close/>
                  <a:moveTo>
                    <a:pt x="1919" y="0"/>
                  </a:moveTo>
                  <a:lnTo>
                    <a:pt x="1482" y="68"/>
                  </a:lnTo>
                  <a:lnTo>
                    <a:pt x="1010" y="135"/>
                  </a:lnTo>
                  <a:lnTo>
                    <a:pt x="68" y="270"/>
                  </a:lnTo>
                  <a:lnTo>
                    <a:pt x="34" y="303"/>
                  </a:lnTo>
                  <a:lnTo>
                    <a:pt x="0" y="337"/>
                  </a:lnTo>
                  <a:lnTo>
                    <a:pt x="0" y="404"/>
                  </a:lnTo>
                  <a:lnTo>
                    <a:pt x="34" y="438"/>
                  </a:lnTo>
                  <a:lnTo>
                    <a:pt x="68" y="909"/>
                  </a:lnTo>
                  <a:lnTo>
                    <a:pt x="135" y="1381"/>
                  </a:lnTo>
                  <a:lnTo>
                    <a:pt x="236" y="1819"/>
                  </a:lnTo>
                  <a:lnTo>
                    <a:pt x="337" y="2290"/>
                  </a:lnTo>
                  <a:lnTo>
                    <a:pt x="337" y="2324"/>
                  </a:lnTo>
                  <a:lnTo>
                    <a:pt x="438" y="2324"/>
                  </a:lnTo>
                  <a:lnTo>
                    <a:pt x="472" y="2391"/>
                  </a:lnTo>
                  <a:lnTo>
                    <a:pt x="505" y="2425"/>
                  </a:lnTo>
                  <a:lnTo>
                    <a:pt x="909" y="2425"/>
                  </a:lnTo>
                  <a:lnTo>
                    <a:pt x="1313" y="2357"/>
                  </a:lnTo>
                  <a:lnTo>
                    <a:pt x="1751" y="2256"/>
                  </a:lnTo>
                  <a:lnTo>
                    <a:pt x="2122" y="2088"/>
                  </a:lnTo>
                  <a:lnTo>
                    <a:pt x="2122" y="2155"/>
                  </a:lnTo>
                  <a:lnTo>
                    <a:pt x="2155" y="2223"/>
                  </a:lnTo>
                  <a:lnTo>
                    <a:pt x="2223" y="2256"/>
                  </a:lnTo>
                  <a:lnTo>
                    <a:pt x="2290" y="2223"/>
                  </a:lnTo>
                  <a:lnTo>
                    <a:pt x="2324" y="2155"/>
                  </a:lnTo>
                  <a:lnTo>
                    <a:pt x="2290" y="1650"/>
                  </a:lnTo>
                  <a:lnTo>
                    <a:pt x="2256" y="1112"/>
                  </a:lnTo>
                  <a:lnTo>
                    <a:pt x="2189" y="606"/>
                  </a:lnTo>
                  <a:lnTo>
                    <a:pt x="2054" y="101"/>
                  </a:lnTo>
                  <a:lnTo>
                    <a:pt x="2020" y="68"/>
                  </a:lnTo>
                  <a:lnTo>
                    <a:pt x="1987" y="68"/>
                  </a:lnTo>
                  <a:lnTo>
                    <a:pt x="1987" y="34"/>
                  </a:lnTo>
                  <a:lnTo>
                    <a:pt x="191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sp>
          <p:nvSpPr>
            <p:cNvPr id="885" name="Google Shape;885;p18"/>
            <p:cNvSpPr/>
            <p:nvPr/>
          </p:nvSpPr>
          <p:spPr>
            <a:xfrm>
              <a:off x="2250633" y="6146112"/>
              <a:ext cx="156624" cy="152108"/>
            </a:xfrm>
            <a:custGeom>
              <a:avLst/>
              <a:gdLst/>
              <a:ahLst/>
              <a:cxnLst/>
              <a:rect l="l" t="t" r="r" b="b"/>
              <a:pathLst>
                <a:path w="2358" h="2290" extrusionOk="0">
                  <a:moveTo>
                    <a:pt x="1953" y="304"/>
                  </a:moveTo>
                  <a:lnTo>
                    <a:pt x="1987" y="607"/>
                  </a:lnTo>
                  <a:lnTo>
                    <a:pt x="2054" y="943"/>
                  </a:lnTo>
                  <a:lnTo>
                    <a:pt x="2088" y="1381"/>
                  </a:lnTo>
                  <a:lnTo>
                    <a:pt x="2122" y="1583"/>
                  </a:lnTo>
                  <a:lnTo>
                    <a:pt x="2189" y="1819"/>
                  </a:lnTo>
                  <a:lnTo>
                    <a:pt x="1280" y="1920"/>
                  </a:lnTo>
                  <a:lnTo>
                    <a:pt x="842" y="1987"/>
                  </a:lnTo>
                  <a:lnTo>
                    <a:pt x="405" y="2122"/>
                  </a:lnTo>
                  <a:lnTo>
                    <a:pt x="337" y="1684"/>
                  </a:lnTo>
                  <a:lnTo>
                    <a:pt x="270" y="1246"/>
                  </a:lnTo>
                  <a:lnTo>
                    <a:pt x="236" y="809"/>
                  </a:lnTo>
                  <a:lnTo>
                    <a:pt x="169" y="573"/>
                  </a:lnTo>
                  <a:lnTo>
                    <a:pt x="102" y="371"/>
                  </a:lnTo>
                  <a:lnTo>
                    <a:pt x="102" y="371"/>
                  </a:lnTo>
                  <a:lnTo>
                    <a:pt x="270" y="405"/>
                  </a:lnTo>
                  <a:lnTo>
                    <a:pt x="472" y="405"/>
                  </a:lnTo>
                  <a:lnTo>
                    <a:pt x="842" y="371"/>
                  </a:lnTo>
                  <a:lnTo>
                    <a:pt x="1415" y="337"/>
                  </a:lnTo>
                  <a:lnTo>
                    <a:pt x="1953" y="304"/>
                  </a:lnTo>
                  <a:close/>
                  <a:moveTo>
                    <a:pt x="1987" y="1"/>
                  </a:moveTo>
                  <a:lnTo>
                    <a:pt x="1953" y="34"/>
                  </a:lnTo>
                  <a:lnTo>
                    <a:pt x="1953" y="102"/>
                  </a:lnTo>
                  <a:lnTo>
                    <a:pt x="1448" y="135"/>
                  </a:lnTo>
                  <a:lnTo>
                    <a:pt x="943" y="169"/>
                  </a:lnTo>
                  <a:lnTo>
                    <a:pt x="506" y="203"/>
                  </a:lnTo>
                  <a:lnTo>
                    <a:pt x="304" y="236"/>
                  </a:lnTo>
                  <a:lnTo>
                    <a:pt x="203" y="304"/>
                  </a:lnTo>
                  <a:lnTo>
                    <a:pt x="102" y="371"/>
                  </a:lnTo>
                  <a:lnTo>
                    <a:pt x="68" y="371"/>
                  </a:lnTo>
                  <a:lnTo>
                    <a:pt x="34" y="506"/>
                  </a:lnTo>
                  <a:lnTo>
                    <a:pt x="1" y="640"/>
                  </a:lnTo>
                  <a:lnTo>
                    <a:pt x="34" y="977"/>
                  </a:lnTo>
                  <a:lnTo>
                    <a:pt x="102" y="1583"/>
                  </a:lnTo>
                  <a:lnTo>
                    <a:pt x="135" y="1785"/>
                  </a:lnTo>
                  <a:lnTo>
                    <a:pt x="169" y="1987"/>
                  </a:lnTo>
                  <a:lnTo>
                    <a:pt x="169" y="2088"/>
                  </a:lnTo>
                  <a:lnTo>
                    <a:pt x="236" y="2189"/>
                  </a:lnTo>
                  <a:lnTo>
                    <a:pt x="304" y="2256"/>
                  </a:lnTo>
                  <a:lnTo>
                    <a:pt x="371" y="2290"/>
                  </a:lnTo>
                  <a:lnTo>
                    <a:pt x="438" y="2290"/>
                  </a:lnTo>
                  <a:lnTo>
                    <a:pt x="438" y="2256"/>
                  </a:lnTo>
                  <a:lnTo>
                    <a:pt x="438" y="2223"/>
                  </a:lnTo>
                  <a:lnTo>
                    <a:pt x="876" y="2223"/>
                  </a:lnTo>
                  <a:lnTo>
                    <a:pt x="1314" y="2155"/>
                  </a:lnTo>
                  <a:lnTo>
                    <a:pt x="2189" y="1987"/>
                  </a:lnTo>
                  <a:lnTo>
                    <a:pt x="2290" y="1987"/>
                  </a:lnTo>
                  <a:lnTo>
                    <a:pt x="2324" y="1953"/>
                  </a:lnTo>
                  <a:lnTo>
                    <a:pt x="2357" y="1718"/>
                  </a:lnTo>
                  <a:lnTo>
                    <a:pt x="2324" y="1516"/>
                  </a:lnTo>
                  <a:lnTo>
                    <a:pt x="2223" y="1078"/>
                  </a:lnTo>
                  <a:lnTo>
                    <a:pt x="2155" y="539"/>
                  </a:lnTo>
                  <a:lnTo>
                    <a:pt x="2122" y="270"/>
                  </a:lnTo>
                  <a:lnTo>
                    <a:pt x="2054" y="34"/>
                  </a:lnTo>
                  <a:lnTo>
                    <a:pt x="202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dirty="0"/>
            </a:p>
          </p:txBody>
        </p:sp>
      </p:grpSp>
      <p:sp>
        <p:nvSpPr>
          <p:cNvPr id="886" name="Google Shape;886;p18"/>
          <p:cNvSpPr txBox="1">
            <a:spLocks noGrp="1"/>
          </p:cNvSpPr>
          <p:nvPr>
            <p:ph type="ctrTitle"/>
          </p:nvPr>
        </p:nvSpPr>
        <p:spPr>
          <a:xfrm>
            <a:off x="1574375" y="1820375"/>
            <a:ext cx="5995200" cy="1159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6800"/>
              <a:buNone/>
              <a:defRPr sz="6800" b="0">
                <a:solidFill>
                  <a:schemeClr val="lt1"/>
                </a:solidFill>
              </a:defRPr>
            </a:lvl1pPr>
            <a:lvl2pPr lvl="1" algn="ctr" rtl="0">
              <a:spcBef>
                <a:spcPts val="0"/>
              </a:spcBef>
              <a:spcAft>
                <a:spcPts val="0"/>
              </a:spcAft>
              <a:buClr>
                <a:schemeClr val="lt1"/>
              </a:buClr>
              <a:buSzPts val="6800"/>
              <a:buNone/>
              <a:defRPr sz="6800" b="0">
                <a:solidFill>
                  <a:schemeClr val="lt1"/>
                </a:solidFill>
              </a:defRPr>
            </a:lvl2pPr>
            <a:lvl3pPr lvl="2" algn="ctr" rtl="0">
              <a:spcBef>
                <a:spcPts val="0"/>
              </a:spcBef>
              <a:spcAft>
                <a:spcPts val="0"/>
              </a:spcAft>
              <a:buClr>
                <a:schemeClr val="lt1"/>
              </a:buClr>
              <a:buSzPts val="6800"/>
              <a:buNone/>
              <a:defRPr sz="6800" b="0">
                <a:solidFill>
                  <a:schemeClr val="lt1"/>
                </a:solidFill>
              </a:defRPr>
            </a:lvl3pPr>
            <a:lvl4pPr lvl="3" algn="ctr" rtl="0">
              <a:spcBef>
                <a:spcPts val="0"/>
              </a:spcBef>
              <a:spcAft>
                <a:spcPts val="0"/>
              </a:spcAft>
              <a:buClr>
                <a:schemeClr val="lt1"/>
              </a:buClr>
              <a:buSzPts val="6800"/>
              <a:buNone/>
              <a:defRPr sz="6800" b="0">
                <a:solidFill>
                  <a:schemeClr val="lt1"/>
                </a:solidFill>
              </a:defRPr>
            </a:lvl4pPr>
            <a:lvl5pPr lvl="4" algn="ctr" rtl="0">
              <a:spcBef>
                <a:spcPts val="0"/>
              </a:spcBef>
              <a:spcAft>
                <a:spcPts val="0"/>
              </a:spcAft>
              <a:buClr>
                <a:schemeClr val="lt1"/>
              </a:buClr>
              <a:buSzPts val="6800"/>
              <a:buNone/>
              <a:defRPr sz="6800" b="0">
                <a:solidFill>
                  <a:schemeClr val="lt1"/>
                </a:solidFill>
              </a:defRPr>
            </a:lvl5pPr>
            <a:lvl6pPr lvl="5" algn="ctr" rtl="0">
              <a:spcBef>
                <a:spcPts val="0"/>
              </a:spcBef>
              <a:spcAft>
                <a:spcPts val="0"/>
              </a:spcAft>
              <a:buClr>
                <a:schemeClr val="lt1"/>
              </a:buClr>
              <a:buSzPts val="6800"/>
              <a:buNone/>
              <a:defRPr sz="6800" b="0">
                <a:solidFill>
                  <a:schemeClr val="lt1"/>
                </a:solidFill>
              </a:defRPr>
            </a:lvl6pPr>
            <a:lvl7pPr lvl="6" algn="ctr" rtl="0">
              <a:spcBef>
                <a:spcPts val="0"/>
              </a:spcBef>
              <a:spcAft>
                <a:spcPts val="0"/>
              </a:spcAft>
              <a:buClr>
                <a:schemeClr val="lt1"/>
              </a:buClr>
              <a:buSzPts val="6800"/>
              <a:buNone/>
              <a:defRPr sz="6800" b="0">
                <a:solidFill>
                  <a:schemeClr val="lt1"/>
                </a:solidFill>
              </a:defRPr>
            </a:lvl7pPr>
            <a:lvl8pPr lvl="7" algn="ctr" rtl="0">
              <a:spcBef>
                <a:spcPts val="0"/>
              </a:spcBef>
              <a:spcAft>
                <a:spcPts val="0"/>
              </a:spcAft>
              <a:buClr>
                <a:schemeClr val="lt1"/>
              </a:buClr>
              <a:buSzPts val="6800"/>
              <a:buNone/>
              <a:defRPr sz="6800" b="0">
                <a:solidFill>
                  <a:schemeClr val="lt1"/>
                </a:solidFill>
              </a:defRPr>
            </a:lvl8pPr>
            <a:lvl9pPr lvl="8" algn="ctr" rtl="0">
              <a:spcBef>
                <a:spcPts val="0"/>
              </a:spcBef>
              <a:spcAft>
                <a:spcPts val="0"/>
              </a:spcAft>
              <a:buClr>
                <a:schemeClr val="lt1"/>
              </a:buClr>
              <a:buSzPts val="6800"/>
              <a:buNone/>
              <a:defRPr sz="6800" b="0">
                <a:solidFill>
                  <a:schemeClr val="lt1"/>
                </a:solidFill>
              </a:defRPr>
            </a:lvl9pPr>
          </a:lstStyle>
          <a:p>
            <a:endParaRPr/>
          </a:p>
        </p:txBody>
      </p:sp>
    </p:spTree>
    <p:extLst>
      <p:ext uri="{BB962C8B-B14F-4D97-AF65-F5344CB8AC3E}">
        <p14:creationId xmlns:p14="http://schemas.microsoft.com/office/powerpoint/2010/main" val="5058139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87"/>
        <p:cNvGrpSpPr/>
        <p:nvPr/>
      </p:nvGrpSpPr>
      <p:grpSpPr>
        <a:xfrm>
          <a:off x="0" y="0"/>
          <a:ext cx="0" cy="0"/>
          <a:chOff x="0" y="0"/>
          <a:chExt cx="0" cy="0"/>
        </a:xfrm>
      </p:grpSpPr>
      <p:sp>
        <p:nvSpPr>
          <p:cNvPr id="888" name="Google Shape;888;p19"/>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9" name="Google Shape;889;p19"/>
          <p:cNvSpPr>
            <a:spLocks noGrp="1"/>
          </p:cNvSpPr>
          <p:nvPr>
            <p:ph type="pic" idx="2"/>
          </p:nvPr>
        </p:nvSpPr>
        <p:spPr>
          <a:xfrm>
            <a:off x="3887391" y="740569"/>
            <a:ext cx="4629000" cy="3655200"/>
          </a:xfrm>
          <a:prstGeom prst="rect">
            <a:avLst/>
          </a:prstGeom>
          <a:noFill/>
          <a:ln>
            <a:noFill/>
          </a:ln>
        </p:spPr>
      </p:sp>
      <p:sp>
        <p:nvSpPr>
          <p:cNvPr id="890" name="Google Shape;890;p19"/>
          <p:cNvSpPr txBox="1">
            <a:spLocks noGrp="1"/>
          </p:cNvSpPr>
          <p:nvPr>
            <p:ph type="body" idx="1"/>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1200"/>
              </a:spcBef>
              <a:spcAft>
                <a:spcPts val="0"/>
              </a:spcAft>
              <a:buClr>
                <a:schemeClr val="dk1"/>
              </a:buClr>
              <a:buSzPts val="1100"/>
              <a:buNone/>
              <a:defRPr sz="1100"/>
            </a:lvl2pPr>
            <a:lvl3pPr marL="1371600" lvl="2" indent="-228600" algn="l" rtl="0">
              <a:lnSpc>
                <a:spcPct val="90000"/>
              </a:lnSpc>
              <a:spcBef>
                <a:spcPts val="1200"/>
              </a:spcBef>
              <a:spcAft>
                <a:spcPts val="0"/>
              </a:spcAft>
              <a:buClr>
                <a:schemeClr val="dk1"/>
              </a:buClr>
              <a:buSzPts val="900"/>
              <a:buNone/>
              <a:defRPr sz="900"/>
            </a:lvl3pPr>
            <a:lvl4pPr marL="1828800" lvl="3" indent="-228600" algn="l" rtl="0">
              <a:lnSpc>
                <a:spcPct val="90000"/>
              </a:lnSpc>
              <a:spcBef>
                <a:spcPts val="1200"/>
              </a:spcBef>
              <a:spcAft>
                <a:spcPts val="0"/>
              </a:spcAft>
              <a:buClr>
                <a:schemeClr val="dk1"/>
              </a:buClr>
              <a:buSzPts val="800"/>
              <a:buNone/>
              <a:defRPr sz="800"/>
            </a:lvl4pPr>
            <a:lvl5pPr marL="2286000" lvl="4" indent="-228600" algn="l" rtl="0">
              <a:lnSpc>
                <a:spcPct val="90000"/>
              </a:lnSpc>
              <a:spcBef>
                <a:spcPts val="1200"/>
              </a:spcBef>
              <a:spcAft>
                <a:spcPts val="0"/>
              </a:spcAft>
              <a:buClr>
                <a:schemeClr val="dk1"/>
              </a:buClr>
              <a:buSzPts val="800"/>
              <a:buNone/>
              <a:defRPr sz="800"/>
            </a:lvl5pPr>
            <a:lvl6pPr marL="2743200" lvl="5" indent="-228600" algn="l" rtl="0">
              <a:lnSpc>
                <a:spcPct val="90000"/>
              </a:lnSpc>
              <a:spcBef>
                <a:spcPts val="1200"/>
              </a:spcBef>
              <a:spcAft>
                <a:spcPts val="0"/>
              </a:spcAft>
              <a:buClr>
                <a:schemeClr val="dk1"/>
              </a:buClr>
              <a:buSzPts val="800"/>
              <a:buNone/>
              <a:defRPr sz="800"/>
            </a:lvl6pPr>
            <a:lvl7pPr marL="3200400" lvl="6" indent="-228600" algn="l" rtl="0">
              <a:lnSpc>
                <a:spcPct val="90000"/>
              </a:lnSpc>
              <a:spcBef>
                <a:spcPts val="1200"/>
              </a:spcBef>
              <a:spcAft>
                <a:spcPts val="0"/>
              </a:spcAft>
              <a:buClr>
                <a:schemeClr val="dk1"/>
              </a:buClr>
              <a:buSzPts val="800"/>
              <a:buNone/>
              <a:defRPr sz="800"/>
            </a:lvl7pPr>
            <a:lvl8pPr marL="3657600" lvl="7" indent="-228600" algn="l" rtl="0">
              <a:lnSpc>
                <a:spcPct val="90000"/>
              </a:lnSpc>
              <a:spcBef>
                <a:spcPts val="1200"/>
              </a:spcBef>
              <a:spcAft>
                <a:spcPts val="0"/>
              </a:spcAft>
              <a:buClr>
                <a:schemeClr val="dk1"/>
              </a:buClr>
              <a:buSzPts val="800"/>
              <a:buNone/>
              <a:defRPr sz="800"/>
            </a:lvl8pPr>
            <a:lvl9pPr marL="4114800" lvl="8" indent="-228600" algn="l" rtl="0">
              <a:lnSpc>
                <a:spcPct val="90000"/>
              </a:lnSpc>
              <a:spcBef>
                <a:spcPts val="1200"/>
              </a:spcBef>
              <a:spcAft>
                <a:spcPts val="1200"/>
              </a:spcAft>
              <a:buClr>
                <a:schemeClr val="dk1"/>
              </a:buClr>
              <a:buSzPts val="800"/>
              <a:buNone/>
              <a:defRPr sz="800"/>
            </a:lvl9pPr>
          </a:lstStyle>
          <a:p>
            <a:endParaRPr/>
          </a:p>
        </p:txBody>
      </p:sp>
      <p:sp>
        <p:nvSpPr>
          <p:cNvPr id="891" name="Google Shape;891;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92" name="Google Shape;892;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893" name="Google Shape;893;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4005959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13"/>
        <p:cNvGrpSpPr/>
        <p:nvPr/>
      </p:nvGrpSpPr>
      <p:grpSpPr>
        <a:xfrm>
          <a:off x="0" y="0"/>
          <a:ext cx="0" cy="0"/>
          <a:chOff x="0" y="0"/>
          <a:chExt cx="0" cy="0"/>
        </a:xfrm>
      </p:grpSpPr>
      <p:sp>
        <p:nvSpPr>
          <p:cNvPr id="914" name="Google Shape;9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15" name="Google Shape;915;p2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16" name="Google Shape;9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17" name="Google Shape;9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18" name="Google Shape;9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40592025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19"/>
        <p:cNvGrpSpPr/>
        <p:nvPr/>
      </p:nvGrpSpPr>
      <p:grpSpPr>
        <a:xfrm>
          <a:off x="0" y="0"/>
          <a:ext cx="0" cy="0"/>
          <a:chOff x="0" y="0"/>
          <a:chExt cx="0" cy="0"/>
        </a:xfrm>
      </p:grpSpPr>
      <p:sp>
        <p:nvSpPr>
          <p:cNvPr id="920" name="Google Shape;920;p24"/>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1" name="Google Shape;921;p24"/>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22" name="Google Shape;9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23" name="Google Shape;9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24" name="Google Shape;9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1557443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25"/>
        <p:cNvGrpSpPr/>
        <p:nvPr/>
      </p:nvGrpSpPr>
      <p:grpSpPr>
        <a:xfrm>
          <a:off x="0" y="0"/>
          <a:ext cx="0" cy="0"/>
          <a:chOff x="0" y="0"/>
          <a:chExt cx="0" cy="0"/>
        </a:xfrm>
      </p:grpSpPr>
      <p:sp>
        <p:nvSpPr>
          <p:cNvPr id="926" name="Google Shape;926;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7" name="Google Shape;927;p25"/>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28" name="Google Shape;928;p25"/>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29" name="Google Shape;929;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30" name="Google Shape;930;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31" name="Google Shape;931;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1307009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32"/>
        <p:cNvGrpSpPr/>
        <p:nvPr/>
      </p:nvGrpSpPr>
      <p:grpSpPr>
        <a:xfrm>
          <a:off x="0" y="0"/>
          <a:ext cx="0" cy="0"/>
          <a:chOff x="0" y="0"/>
          <a:chExt cx="0" cy="0"/>
        </a:xfrm>
      </p:grpSpPr>
      <p:sp>
        <p:nvSpPr>
          <p:cNvPr id="933" name="Google Shape;933;p26"/>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34" name="Google Shape;934;p26"/>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35" name="Google Shape;935;p26"/>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36" name="Google Shape;936;p26"/>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37" name="Google Shape;937;p26"/>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38" name="Google Shape;938;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39" name="Google Shape;939;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40" name="Google Shape;940;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683907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1"/>
        <p:cNvGrpSpPr/>
        <p:nvPr/>
      </p:nvGrpSpPr>
      <p:grpSpPr>
        <a:xfrm>
          <a:off x="0" y="0"/>
          <a:ext cx="0" cy="0"/>
          <a:chOff x="0" y="0"/>
          <a:chExt cx="0" cy="0"/>
        </a:xfrm>
      </p:grpSpPr>
      <p:sp>
        <p:nvSpPr>
          <p:cNvPr id="942" name="Google Shape;942;p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43" name="Google Shape;943;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44" name="Google Shape;944;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45" name="Google Shape;945;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1308145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50"/>
        <p:cNvGrpSpPr/>
        <p:nvPr/>
      </p:nvGrpSpPr>
      <p:grpSpPr>
        <a:xfrm>
          <a:off x="0" y="0"/>
          <a:ext cx="0" cy="0"/>
          <a:chOff x="0" y="0"/>
          <a:chExt cx="0" cy="0"/>
        </a:xfrm>
      </p:grpSpPr>
      <p:sp>
        <p:nvSpPr>
          <p:cNvPr id="951" name="Google Shape;951;p2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2" name="Google Shape;952;p29"/>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53" name="Google Shape;953;p29"/>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54" name="Google Shape;954;p2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55" name="Google Shape;955;p2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56" name="Google Shape;956;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276128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57"/>
        <p:cNvGrpSpPr/>
        <p:nvPr/>
      </p:nvGrpSpPr>
      <p:grpSpPr>
        <a:xfrm>
          <a:off x="0" y="0"/>
          <a:ext cx="0" cy="0"/>
          <a:chOff x="0" y="0"/>
          <a:chExt cx="0" cy="0"/>
        </a:xfrm>
      </p:grpSpPr>
      <p:sp>
        <p:nvSpPr>
          <p:cNvPr id="958" name="Google Shape;958;p3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9" name="Google Shape;959;p30"/>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60" name="Google Shape;960;p3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61" name="Google Shape;961;p3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62" name="Google Shape;962;p3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2339041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63"/>
        <p:cNvGrpSpPr/>
        <p:nvPr/>
      </p:nvGrpSpPr>
      <p:grpSpPr>
        <a:xfrm>
          <a:off x="0" y="0"/>
          <a:ext cx="0" cy="0"/>
          <a:chOff x="0" y="0"/>
          <a:chExt cx="0" cy="0"/>
        </a:xfrm>
      </p:grpSpPr>
      <p:sp>
        <p:nvSpPr>
          <p:cNvPr id="964" name="Google Shape;964;p31"/>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5" name="Google Shape;965;p31"/>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66" name="Google Shape;966;p3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67" name="Google Shape;967;p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68" name="Google Shape;968;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927850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11876536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17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73494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14346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548511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3562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331815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5001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2847121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40314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dirty="0"/>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646470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85916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39267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2937303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787342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78" lvl="0" indent="-304786">
              <a:spcBef>
                <a:spcPts val="0"/>
              </a:spcBef>
              <a:spcAft>
                <a:spcPts val="0"/>
              </a:spcAft>
              <a:buSzPts val="1200"/>
              <a:buChar char="●"/>
              <a:defRPr sz="1200"/>
            </a:lvl1pPr>
            <a:lvl2pPr marL="914355" lvl="1" indent="-304786">
              <a:spcBef>
                <a:spcPts val="0"/>
              </a:spcBef>
              <a:spcAft>
                <a:spcPts val="0"/>
              </a:spcAft>
              <a:buSzPts val="1200"/>
              <a:buChar char="○"/>
              <a:defRPr sz="1200"/>
            </a:lvl2pPr>
            <a:lvl3pPr marL="1371532" lvl="2" indent="-304786">
              <a:spcBef>
                <a:spcPts val="0"/>
              </a:spcBef>
              <a:spcAft>
                <a:spcPts val="0"/>
              </a:spcAft>
              <a:buSzPts val="1200"/>
              <a:buChar char="■"/>
              <a:defRPr sz="1200"/>
            </a:lvl3pPr>
            <a:lvl4pPr marL="1828709" lvl="3" indent="-304786">
              <a:spcBef>
                <a:spcPts val="0"/>
              </a:spcBef>
              <a:spcAft>
                <a:spcPts val="0"/>
              </a:spcAft>
              <a:buSzPts val="1200"/>
              <a:buChar char="●"/>
              <a:defRPr sz="1200"/>
            </a:lvl4pPr>
            <a:lvl5pPr marL="2285886" lvl="4" indent="-304786">
              <a:spcBef>
                <a:spcPts val="0"/>
              </a:spcBef>
              <a:spcAft>
                <a:spcPts val="0"/>
              </a:spcAft>
              <a:buSzPts val="1200"/>
              <a:buChar char="○"/>
              <a:defRPr sz="1200"/>
            </a:lvl5pPr>
            <a:lvl6pPr marL="2743064" lvl="5" indent="-304786">
              <a:spcBef>
                <a:spcPts val="0"/>
              </a:spcBef>
              <a:spcAft>
                <a:spcPts val="0"/>
              </a:spcAft>
              <a:buSzPts val="1200"/>
              <a:buChar char="■"/>
              <a:defRPr sz="1200"/>
            </a:lvl6pPr>
            <a:lvl7pPr marL="3200240" lvl="6" indent="-304786">
              <a:spcBef>
                <a:spcPts val="0"/>
              </a:spcBef>
              <a:spcAft>
                <a:spcPts val="0"/>
              </a:spcAft>
              <a:buSzPts val="1200"/>
              <a:buChar char="●"/>
              <a:defRPr sz="1200"/>
            </a:lvl7pPr>
            <a:lvl8pPr marL="3657418" lvl="7" indent="-304786">
              <a:spcBef>
                <a:spcPts val="0"/>
              </a:spcBef>
              <a:spcAft>
                <a:spcPts val="0"/>
              </a:spcAft>
              <a:buSzPts val="1200"/>
              <a:buChar char="○"/>
              <a:defRPr sz="1200"/>
            </a:lvl8pPr>
            <a:lvl9pPr marL="4114595" lvl="8" indent="-304786">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2.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2650534291"/>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08" r:id="rId3"/>
    <p:sldLayoutId id="2147483709" r:id="rId4"/>
    <p:sldLayoutId id="2147483678" r:id="rId5"/>
    <p:sldLayoutId id="2147483680" r:id="rId6"/>
    <p:sldLayoutId id="2147483681" r:id="rId7"/>
    <p:sldLayoutId id="2147483728" r:id="rId8"/>
    <p:sldLayoutId id="2147483710" r:id="rId9"/>
    <p:sldLayoutId id="2147483682" r:id="rId10"/>
    <p:sldLayoutId id="2147483683" r:id="rId11"/>
    <p:sldLayoutId id="2147483729" r:id="rId12"/>
    <p:sldLayoutId id="2147483730" r:id="rId13"/>
    <p:sldLayoutId id="2147483731" r:id="rId14"/>
    <p:sldLayoutId id="2147483711" r:id="rId15"/>
    <p:sldLayoutId id="2147483712" r:id="rId16"/>
    <p:sldLayoutId id="2147483713" r:id="rId17"/>
    <p:sldLayoutId id="2147483684" r:id="rId18"/>
    <p:sldLayoutId id="2147483685" r:id="rId19"/>
    <p:sldLayoutId id="2147483686" r:id="rId20"/>
    <p:sldLayoutId id="2147483687" r:id="rId21"/>
    <p:sldLayoutId id="2147483659" r:id="rId22"/>
    <p:sldLayoutId id="2147483688" r:id="rId23"/>
    <p:sldLayoutId id="2147483742" r:id="rId24"/>
    <p:sldLayoutId id="2147483744" r:id="rId25"/>
    <p:sldLayoutId id="2147483718" r:id="rId26"/>
    <p:sldLayoutId id="2147483719" r:id="rId27"/>
    <p:sldLayoutId id="2147483693" r:id="rId28"/>
    <p:sldLayoutId id="2147483734" r:id="rId29"/>
    <p:sldLayoutId id="2147483689" r:id="rId30"/>
    <p:sldLayoutId id="2147483691" r:id="rId31"/>
    <p:sldLayoutId id="2147483692" r:id="rId32"/>
    <p:sldLayoutId id="2147483745"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4"/>
        <p:cNvGrpSpPr/>
        <p:nvPr/>
      </p:nvGrpSpPr>
      <p:grpSpPr>
        <a:xfrm>
          <a:off x="0" y="0"/>
          <a:ext cx="0" cy="0"/>
          <a:chOff x="0" y="0"/>
          <a:chExt cx="0" cy="0"/>
        </a:xfrm>
      </p:grpSpPr>
      <p:sp>
        <p:nvSpPr>
          <p:cNvPr id="895" name="Google Shape;895;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96" name="Google Shape;896;p2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97" name="Google Shape;897;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898" name="Google Shape;898;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899" name="Google Shape;899;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132458436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4/2/2025</a:t>
            </a:fld>
            <a:endParaRPr lang="en-US" dirty="0"/>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6770746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13" Type="http://schemas.openxmlformats.org/officeDocument/2006/relationships/image" Target="../media/image70.svg"/><Relationship Id="rId18" Type="http://schemas.openxmlformats.org/officeDocument/2006/relationships/customXml" Target="../ink/ink18.xml"/><Relationship Id="rId26" Type="http://schemas.openxmlformats.org/officeDocument/2006/relationships/customXml" Target="../ink/ink22.xml"/><Relationship Id="rId39" Type="http://schemas.openxmlformats.org/officeDocument/2006/relationships/image" Target="../media/image82.png"/><Relationship Id="rId21" Type="http://schemas.openxmlformats.org/officeDocument/2006/relationships/image" Target="../media/image83.png"/><Relationship Id="rId34" Type="http://schemas.openxmlformats.org/officeDocument/2006/relationships/customXml" Target="../ink/ink26.xml"/><Relationship Id="rId42" Type="http://schemas.openxmlformats.org/officeDocument/2006/relationships/image" Target="../media/image86.png"/><Relationship Id="rId7" Type="http://schemas.openxmlformats.org/officeDocument/2006/relationships/image" Target="../media/image68.svg"/><Relationship Id="rId2" Type="http://schemas.openxmlformats.org/officeDocument/2006/relationships/notesSlide" Target="../notesSlides/notesSlide10.xml"/><Relationship Id="rId16" Type="http://schemas.openxmlformats.org/officeDocument/2006/relationships/image" Target="../media/image5.png"/><Relationship Id="rId20" Type="http://schemas.openxmlformats.org/officeDocument/2006/relationships/customXml" Target="../ink/ink19.xml"/><Relationship Id="rId29" Type="http://schemas.openxmlformats.org/officeDocument/2006/relationships/image" Target="../media/image78.png"/><Relationship Id="rId41" Type="http://schemas.openxmlformats.org/officeDocument/2006/relationships/image" Target="../media/image85.svg"/><Relationship Id="rId1" Type="http://schemas.openxmlformats.org/officeDocument/2006/relationships/slideLayout" Target="../slideLayouts/slideLayout21.xml"/><Relationship Id="rId6" Type="http://schemas.openxmlformats.org/officeDocument/2006/relationships/image" Target="../media/image67.png"/><Relationship Id="rId11" Type="http://schemas.openxmlformats.org/officeDocument/2006/relationships/image" Target="../media/image12.svg"/><Relationship Id="rId24" Type="http://schemas.openxmlformats.org/officeDocument/2006/relationships/customXml" Target="../ink/ink21.xml"/><Relationship Id="rId32" Type="http://schemas.openxmlformats.org/officeDocument/2006/relationships/customXml" Target="../ink/ink25.xml"/><Relationship Id="rId37" Type="http://schemas.openxmlformats.org/officeDocument/2006/relationships/image" Target="../media/image81.png"/><Relationship Id="rId40" Type="http://schemas.openxmlformats.org/officeDocument/2006/relationships/image" Target="../media/image84.png"/><Relationship Id="rId5" Type="http://schemas.openxmlformats.org/officeDocument/2006/relationships/image" Target="../media/image8.svg"/><Relationship Id="rId15" Type="http://schemas.openxmlformats.org/officeDocument/2006/relationships/image" Target="../media/image72.svg"/><Relationship Id="rId23" Type="http://schemas.openxmlformats.org/officeDocument/2006/relationships/image" Target="../media/image75.png"/><Relationship Id="rId28" Type="http://schemas.openxmlformats.org/officeDocument/2006/relationships/customXml" Target="../ink/ink23.xml"/><Relationship Id="rId36" Type="http://schemas.openxmlformats.org/officeDocument/2006/relationships/customXml" Target="../ink/ink27.xml"/><Relationship Id="rId10" Type="http://schemas.openxmlformats.org/officeDocument/2006/relationships/image" Target="../media/image11.png"/><Relationship Id="rId19" Type="http://schemas.openxmlformats.org/officeDocument/2006/relationships/image" Target="../media/image74.png"/><Relationship Id="rId31" Type="http://schemas.openxmlformats.org/officeDocument/2006/relationships/image" Target="../media/image88.png"/><Relationship Id="rId4" Type="http://schemas.openxmlformats.org/officeDocument/2006/relationships/image" Target="../media/image7.png"/><Relationship Id="rId9" Type="http://schemas.openxmlformats.org/officeDocument/2006/relationships/image" Target="../media/image14.svg"/><Relationship Id="rId14" Type="http://schemas.openxmlformats.org/officeDocument/2006/relationships/image" Target="../media/image71.png"/><Relationship Id="rId22" Type="http://schemas.openxmlformats.org/officeDocument/2006/relationships/customXml" Target="../ink/ink20.xml"/><Relationship Id="rId27" Type="http://schemas.openxmlformats.org/officeDocument/2006/relationships/image" Target="../media/image77.png"/><Relationship Id="rId30" Type="http://schemas.openxmlformats.org/officeDocument/2006/relationships/customXml" Target="../ink/ink24.xml"/><Relationship Id="rId35" Type="http://schemas.openxmlformats.org/officeDocument/2006/relationships/image" Target="../media/image80.png"/><Relationship Id="rId8" Type="http://schemas.openxmlformats.org/officeDocument/2006/relationships/image" Target="../media/image13.png"/><Relationship Id="rId3" Type="http://schemas.openxmlformats.org/officeDocument/2006/relationships/image" Target="../media/image66.png"/><Relationship Id="rId12" Type="http://schemas.openxmlformats.org/officeDocument/2006/relationships/image" Target="../media/image69.png"/><Relationship Id="rId17" Type="http://schemas.openxmlformats.org/officeDocument/2006/relationships/image" Target="../media/image73.png"/><Relationship Id="rId25" Type="http://schemas.openxmlformats.org/officeDocument/2006/relationships/image" Target="../media/image76.png"/><Relationship Id="rId33" Type="http://schemas.openxmlformats.org/officeDocument/2006/relationships/image" Target="../media/image79.png"/><Relationship Id="rId38" Type="http://schemas.openxmlformats.org/officeDocument/2006/relationships/customXml" Target="../ink/ink28.xml"/></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2.sv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11.png"/><Relationship Id="rId17" Type="http://schemas.openxmlformats.org/officeDocument/2006/relationships/image" Target="../media/image22.sv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42.xml"/><Relationship Id="rId6" Type="http://schemas.openxmlformats.org/officeDocument/2006/relationships/image" Target="../media/image8.svg"/><Relationship Id="rId11" Type="http://schemas.openxmlformats.org/officeDocument/2006/relationships/image" Target="../media/image20.svg"/><Relationship Id="rId5" Type="http://schemas.openxmlformats.org/officeDocument/2006/relationships/image" Target="../media/image7.png"/><Relationship Id="rId1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5.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7.svg"/><Relationship Id="rId3" Type="http://schemas.openxmlformats.org/officeDocument/2006/relationships/image" Target="../media/image21.png"/><Relationship Id="rId21" Type="http://schemas.openxmlformats.org/officeDocument/2006/relationships/customXml" Target="../ink/ink2.xml"/><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3.xml"/><Relationship Id="rId20" Type="http://schemas.openxmlformats.org/officeDocument/2006/relationships/image" Target="../media/image39.png"/><Relationship Id="rId1" Type="http://schemas.openxmlformats.org/officeDocument/2006/relationships/slideLayout" Target="../slideLayouts/slideLayout42.xml"/><Relationship Id="rId6" Type="http://schemas.openxmlformats.org/officeDocument/2006/relationships/image" Target="../media/image18.svg"/><Relationship Id="rId11" Type="http://schemas.openxmlformats.org/officeDocument/2006/relationships/image" Target="../media/image10.svg"/><Relationship Id="rId24" Type="http://schemas.openxmlformats.org/officeDocument/2006/relationships/image" Target="../media/image29.svg"/><Relationship Id="rId5" Type="http://schemas.openxmlformats.org/officeDocument/2006/relationships/image" Target="../media/image17.png"/><Relationship Id="rId23"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2.svg"/><Relationship Id="rId9" Type="http://schemas.openxmlformats.org/officeDocument/2006/relationships/image" Target="../media/image5.png"/><Relationship Id="rId14" Type="http://schemas.openxmlformats.org/officeDocument/2006/relationships/customXml" Target="../ink/ink1.xml"/><Relationship Id="rId22" Type="http://schemas.openxmlformats.org/officeDocument/2006/relationships/image" Target="../media/image40.png"/></Relationships>
</file>

<file path=ppt/slides/_rels/slide4.xml.rels><?xml version="1.0" encoding="UTF-8" standalone="yes"?>
<Relationships xmlns="http://schemas.openxmlformats.org/package/2006/relationships"><Relationship Id="rId13" Type="http://schemas.openxmlformats.org/officeDocument/2006/relationships/image" Target="../media/image420.png"/><Relationship Id="rId18" Type="http://schemas.openxmlformats.org/officeDocument/2006/relationships/customXml" Target="../ink/ink10.xml"/><Relationship Id="rId26" Type="http://schemas.openxmlformats.org/officeDocument/2006/relationships/customXml" Target="../ink/ink13.xml"/><Relationship Id="rId39" Type="http://schemas.openxmlformats.org/officeDocument/2006/relationships/image" Target="../media/image37.svg"/><Relationship Id="rId34" Type="http://schemas.openxmlformats.org/officeDocument/2006/relationships/image" Target="../media/image32.png"/><Relationship Id="rId42" Type="http://schemas.openxmlformats.org/officeDocument/2006/relationships/image" Target="../media/image17.png"/><Relationship Id="rId7" Type="http://schemas.openxmlformats.org/officeDocument/2006/relationships/customXml" Target="../ink/ink5.xml"/><Relationship Id="rId2" Type="http://schemas.openxmlformats.org/officeDocument/2006/relationships/notesSlide" Target="../notesSlides/notesSlide4.xml"/><Relationship Id="rId16" Type="http://schemas.openxmlformats.org/officeDocument/2006/relationships/customXml" Target="../ink/ink9.xml"/><Relationship Id="rId20" Type="http://schemas.openxmlformats.org/officeDocument/2006/relationships/customXml" Target="../ink/ink11.xml"/><Relationship Id="rId29" Type="http://schemas.openxmlformats.org/officeDocument/2006/relationships/image" Target="../media/image480.png"/><Relationship Id="rId41" Type="http://schemas.openxmlformats.org/officeDocument/2006/relationships/image" Target="../media/image38.PNG"/><Relationship Id="rId1" Type="http://schemas.openxmlformats.org/officeDocument/2006/relationships/slideLayout" Target="../slideLayouts/slideLayout42.xml"/><Relationship Id="rId6" Type="http://schemas.openxmlformats.org/officeDocument/2006/relationships/image" Target="../media/image400.png"/><Relationship Id="rId11" Type="http://schemas.openxmlformats.org/officeDocument/2006/relationships/image" Target="../media/image410.png"/><Relationship Id="rId24" Type="http://schemas.openxmlformats.org/officeDocument/2006/relationships/customXml" Target="../ink/ink12.xml"/><Relationship Id="rId32" Type="http://schemas.openxmlformats.org/officeDocument/2006/relationships/image" Target="../media/image30.png"/><Relationship Id="rId37" Type="http://schemas.openxmlformats.org/officeDocument/2006/relationships/image" Target="../media/image35.svg"/><Relationship Id="rId40" Type="http://schemas.openxmlformats.org/officeDocument/2006/relationships/customXml" Target="../ink/ink15.xml"/><Relationship Id="rId45" Type="http://schemas.openxmlformats.org/officeDocument/2006/relationships/image" Target="../media/image42.svg"/><Relationship Id="rId5" Type="http://schemas.openxmlformats.org/officeDocument/2006/relationships/customXml" Target="../ink/ink4.xml"/><Relationship Id="rId15" Type="http://schemas.openxmlformats.org/officeDocument/2006/relationships/image" Target="../media/image43.png"/><Relationship Id="rId23" Type="http://schemas.openxmlformats.org/officeDocument/2006/relationships/image" Target="../media/image52.png"/><Relationship Id="rId28" Type="http://schemas.openxmlformats.org/officeDocument/2006/relationships/customXml" Target="../ink/ink14.xml"/><Relationship Id="rId36" Type="http://schemas.openxmlformats.org/officeDocument/2006/relationships/image" Target="../media/image34.png"/><Relationship Id="rId10" Type="http://schemas.openxmlformats.org/officeDocument/2006/relationships/customXml" Target="../ink/ink6.xml"/><Relationship Id="rId19" Type="http://schemas.openxmlformats.org/officeDocument/2006/relationships/image" Target="../media/image45.png"/><Relationship Id="rId31" Type="http://schemas.openxmlformats.org/officeDocument/2006/relationships/image" Target="../media/image22.svg"/><Relationship Id="rId44" Type="http://schemas.openxmlformats.org/officeDocument/2006/relationships/image" Target="../media/image41.png"/><Relationship Id="rId4" Type="http://schemas.openxmlformats.org/officeDocument/2006/relationships/image" Target="../media/image390.png"/><Relationship Id="rId9" Type="http://schemas.openxmlformats.org/officeDocument/2006/relationships/image" Target="../media/image460.png"/><Relationship Id="rId14" Type="http://schemas.openxmlformats.org/officeDocument/2006/relationships/customXml" Target="../ink/ink8.xml"/><Relationship Id="rId27" Type="http://schemas.openxmlformats.org/officeDocument/2006/relationships/image" Target="../media/image47.png"/><Relationship Id="rId30" Type="http://schemas.openxmlformats.org/officeDocument/2006/relationships/image" Target="../media/image21.png"/><Relationship Id="rId35" Type="http://schemas.openxmlformats.org/officeDocument/2006/relationships/image" Target="../media/image33.svg"/><Relationship Id="rId43" Type="http://schemas.openxmlformats.org/officeDocument/2006/relationships/image" Target="../media/image18.svg"/><Relationship Id="rId3" Type="http://schemas.openxmlformats.org/officeDocument/2006/relationships/customXml" Target="../ink/ink3.xml"/><Relationship Id="rId12" Type="http://schemas.openxmlformats.org/officeDocument/2006/relationships/customXml" Target="../ink/ink7.xml"/><Relationship Id="rId17" Type="http://schemas.openxmlformats.org/officeDocument/2006/relationships/image" Target="../media/image440.png"/><Relationship Id="rId25" Type="http://schemas.openxmlformats.org/officeDocument/2006/relationships/image" Target="../media/image53.png"/><Relationship Id="rId33" Type="http://schemas.openxmlformats.org/officeDocument/2006/relationships/image" Target="../media/image31.svg"/><Relationship Id="rId38"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diagramColors" Target="../diagrams/colors1.xml"/><Relationship Id="rId11" Type="http://schemas.openxmlformats.org/officeDocument/2006/relationships/image" Target="../media/image46.png"/><Relationship Id="rId5" Type="http://schemas.openxmlformats.org/officeDocument/2006/relationships/diagramQuickStyle" Target="../diagrams/quickStyle1.xml"/><Relationship Id="rId10" Type="http://schemas.openxmlformats.org/officeDocument/2006/relationships/image" Target="../media/image8.svg"/><Relationship Id="rId4" Type="http://schemas.openxmlformats.org/officeDocument/2006/relationships/diagramLayout" Target="../diagrams/layout1.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8.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diagramColors" Target="../diagrams/colors2.xml"/><Relationship Id="rId11" Type="http://schemas.openxmlformats.org/officeDocument/2006/relationships/image" Target="../media/image51.svg"/><Relationship Id="rId5" Type="http://schemas.openxmlformats.org/officeDocument/2006/relationships/diagramQuickStyle" Target="../diagrams/quickStyle2.xml"/><Relationship Id="rId15" Type="http://schemas.openxmlformats.org/officeDocument/2006/relationships/chart" Target="../charts/chart1.xml"/><Relationship Id="rId10" Type="http://schemas.openxmlformats.org/officeDocument/2006/relationships/image" Target="../media/image50.png"/><Relationship Id="rId4" Type="http://schemas.openxmlformats.org/officeDocument/2006/relationships/diagramLayout" Target="../diagrams/layout2.xml"/><Relationship Id="rId9" Type="http://schemas.openxmlformats.org/officeDocument/2006/relationships/image" Target="../media/image49.svg"/><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openxmlformats.org/officeDocument/2006/relationships/customXml" Target="../ink/ink16.xml"/><Relationship Id="rId13" Type="http://schemas.openxmlformats.org/officeDocument/2006/relationships/image" Target="../media/image59.jpg"/><Relationship Id="rId3" Type="http://schemas.openxmlformats.org/officeDocument/2006/relationships/image" Target="../media/image56.png"/><Relationship Id="rId7" Type="http://schemas.openxmlformats.org/officeDocument/2006/relationships/image" Target="../media/image5.png"/><Relationship Id="rId12" Type="http://schemas.openxmlformats.org/officeDocument/2006/relationships/image" Target="../media/image58.jp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27.svg"/><Relationship Id="rId11" Type="http://schemas.openxmlformats.org/officeDocument/2006/relationships/image" Target="../media/image62.png"/><Relationship Id="rId5" Type="http://schemas.openxmlformats.org/officeDocument/2006/relationships/image" Target="../media/image26.png"/><Relationship Id="rId10" Type="http://schemas.openxmlformats.org/officeDocument/2006/relationships/customXml" Target="../ink/ink17.xml"/><Relationship Id="rId4" Type="http://schemas.openxmlformats.org/officeDocument/2006/relationships/image" Target="../media/image57.pn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8.svg"/><Relationship Id="rId12"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7.png"/><Relationship Id="rId5" Type="http://schemas.openxmlformats.org/officeDocument/2006/relationships/image" Target="../media/image63.png"/><Relationship Id="rId10" Type="http://schemas.openxmlformats.org/officeDocument/2006/relationships/image" Target="../media/image5.png"/><Relationship Id="rId4" Type="http://schemas.openxmlformats.org/officeDocument/2006/relationships/image" Target="../media/image61.svg"/><Relationship Id="rId9" Type="http://schemas.openxmlformats.org/officeDocument/2006/relationships/image" Target="../media/image14.svg"/><Relationship Id="rId14" Type="http://schemas.openxmlformats.org/officeDocument/2006/relationships/image" Target="../media/image6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F3F9B0B8-A892-C5F6-A9E9-DDE0131324D0}"/>
              </a:ext>
            </a:extLst>
          </p:cNvPr>
          <p:cNvSpPr/>
          <p:nvPr/>
        </p:nvSpPr>
        <p:spPr>
          <a:xfrm>
            <a:off x="616857" y="1286908"/>
            <a:ext cx="8209889" cy="1975365"/>
          </a:xfrm>
          <a:custGeom>
            <a:avLst/>
            <a:gdLst/>
            <a:ahLst/>
            <a:cxnLst/>
            <a:rect l="l" t="t" r="r" b="b"/>
            <a:pathLst>
              <a:path w="10207663" h="2551916">
                <a:moveTo>
                  <a:pt x="0" y="0"/>
                </a:moveTo>
                <a:lnTo>
                  <a:pt x="10207663" y="0"/>
                </a:lnTo>
                <a:lnTo>
                  <a:pt x="10207663" y="2551916"/>
                </a:lnTo>
                <a:lnTo>
                  <a:pt x="0" y="2551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5" name="TextBox 4">
            <a:extLst>
              <a:ext uri="{FF2B5EF4-FFF2-40B4-BE49-F238E27FC236}">
                <a16:creationId xmlns:a16="http://schemas.microsoft.com/office/drawing/2014/main" id="{B7442511-FCC1-804E-1A62-192B90384F53}"/>
              </a:ext>
            </a:extLst>
          </p:cNvPr>
          <p:cNvSpPr txBox="1"/>
          <p:nvPr/>
        </p:nvSpPr>
        <p:spPr>
          <a:xfrm>
            <a:off x="1727200" y="3178628"/>
            <a:ext cx="5392057" cy="738664"/>
          </a:xfrm>
          <a:prstGeom prst="rect">
            <a:avLst/>
          </a:prstGeom>
          <a:noFill/>
        </p:spPr>
        <p:txBody>
          <a:bodyPr wrap="square" rtlCol="0">
            <a:spAutoFit/>
          </a:bodyPr>
          <a:lstStyle/>
          <a:p>
            <a:pPr algn="ctr"/>
            <a:r>
              <a:rPr lang="en-US" sz="2800" b="1" dirty="0">
                <a:solidFill>
                  <a:srgbClr val="000000"/>
                </a:solidFill>
                <a:latin typeface="Amatic SC" panose="00000500000000000000" pitchFamily="2" charset="-79"/>
                <a:cs typeface="Amatic SC" panose="00000500000000000000" pitchFamily="2" charset="-79"/>
              </a:rPr>
              <a:t>To create a happier and healthier city!</a:t>
            </a:r>
          </a:p>
          <a:p>
            <a:endParaRPr lang="en-GB" dirty="0"/>
          </a:p>
        </p:txBody>
      </p:sp>
      <p:sp>
        <p:nvSpPr>
          <p:cNvPr id="6" name="TextBox 4">
            <a:extLst>
              <a:ext uri="{FF2B5EF4-FFF2-40B4-BE49-F238E27FC236}">
                <a16:creationId xmlns:a16="http://schemas.microsoft.com/office/drawing/2014/main" id="{22E4EC5E-AFB1-A6EF-AD2E-2F87DB1DEBAA}"/>
              </a:ext>
            </a:extLst>
          </p:cNvPr>
          <p:cNvSpPr txBox="1"/>
          <p:nvPr/>
        </p:nvSpPr>
        <p:spPr>
          <a:xfrm>
            <a:off x="1008742" y="3525662"/>
            <a:ext cx="6792686" cy="1056956"/>
          </a:xfrm>
          <a:prstGeom prst="rect">
            <a:avLst/>
          </a:prstGeom>
        </p:spPr>
        <p:txBody>
          <a:bodyPr wrap="square" lIns="0" tIns="0" rIns="0" bIns="0" rtlCol="0" anchor="t">
            <a:spAutoFit/>
          </a:bodyPr>
          <a:lstStyle/>
          <a:p>
            <a:pPr algn="ctr">
              <a:lnSpc>
                <a:spcPts val="8959"/>
              </a:lnSpc>
            </a:pPr>
            <a:r>
              <a:rPr lang="en-US" sz="6399" dirty="0">
                <a:solidFill>
                  <a:srgbClr val="000000"/>
                </a:solidFill>
                <a:latin typeface="Amatic SC"/>
              </a:rPr>
              <a:t>For all </a:t>
            </a:r>
            <a:r>
              <a:rPr lang="en-US" sz="6399" dirty="0">
                <a:solidFill>
                  <a:srgbClr val="000000"/>
                </a:solidFill>
                <a:latin typeface="Amatic SC" panose="00000500000000000000" pitchFamily="2" charset="-79"/>
                <a:cs typeface="Amatic SC" panose="00000500000000000000" pitchFamily="2" charset="-79"/>
              </a:rPr>
              <a:t>teenagers</a:t>
            </a:r>
            <a:r>
              <a:rPr lang="en-US" sz="6399" dirty="0">
                <a:solidFill>
                  <a:srgbClr val="000000"/>
                </a:solidFill>
                <a:latin typeface="Amatic SC"/>
              </a:rPr>
              <a:t> in Bradford</a:t>
            </a:r>
          </a:p>
        </p:txBody>
      </p:sp>
      <p:grpSp>
        <p:nvGrpSpPr>
          <p:cNvPr id="4" name="Group 13">
            <a:extLst>
              <a:ext uri="{FF2B5EF4-FFF2-40B4-BE49-F238E27FC236}">
                <a16:creationId xmlns:a16="http://schemas.microsoft.com/office/drawing/2014/main" id="{241BAD77-9DED-ED1B-BD80-1B9A5B05D311}"/>
              </a:ext>
            </a:extLst>
          </p:cNvPr>
          <p:cNvGrpSpPr/>
          <p:nvPr/>
        </p:nvGrpSpPr>
        <p:grpSpPr>
          <a:xfrm>
            <a:off x="5174343" y="337294"/>
            <a:ext cx="2627085" cy="1441578"/>
            <a:chOff x="0" y="0"/>
            <a:chExt cx="17048674" cy="8412349"/>
          </a:xfrm>
        </p:grpSpPr>
        <p:pic>
          <p:nvPicPr>
            <p:cNvPr id="7" name="Picture 14">
              <a:extLst>
                <a:ext uri="{FF2B5EF4-FFF2-40B4-BE49-F238E27FC236}">
                  <a16:creationId xmlns:a16="http://schemas.microsoft.com/office/drawing/2014/main" id="{B177CE7B-C26A-E4A1-2D7E-062329B20E91}"/>
                </a:ext>
              </a:extLst>
            </p:cNvPr>
            <p:cNvPicPr>
              <a:picLocks noChangeAspect="1"/>
            </p:cNvPicPr>
            <p:nvPr/>
          </p:nvPicPr>
          <p:blipFill>
            <a:blip r:embed="rId5"/>
            <a:srcRect t="25328" b="25328"/>
            <a:stretch>
              <a:fillRect/>
            </a:stretch>
          </p:blipFill>
          <p:spPr>
            <a:xfrm>
              <a:off x="0" y="0"/>
              <a:ext cx="17048674" cy="8412349"/>
            </a:xfrm>
            <a:prstGeom prst="rect">
              <a:avLst/>
            </a:prstGeom>
          </p:spPr>
        </p:pic>
      </p:grpSp>
      <p:pic>
        <p:nvPicPr>
          <p:cNvPr id="12" name="Picture 11">
            <a:extLst>
              <a:ext uri="{FF2B5EF4-FFF2-40B4-BE49-F238E27FC236}">
                <a16:creationId xmlns:a16="http://schemas.microsoft.com/office/drawing/2014/main" id="{A907D438-A53B-D5C5-4D97-CF92231BDF78}"/>
              </a:ext>
            </a:extLst>
          </p:cNvPr>
          <p:cNvPicPr>
            <a:picLocks noChangeAspect="1"/>
          </p:cNvPicPr>
          <p:nvPr/>
        </p:nvPicPr>
        <p:blipFill>
          <a:blip r:embed="rId6"/>
          <a:stretch>
            <a:fillRect/>
          </a:stretch>
        </p:blipFill>
        <p:spPr>
          <a:xfrm>
            <a:off x="3245329" y="4267199"/>
            <a:ext cx="3186395" cy="897049"/>
          </a:xfrm>
          <a:prstGeom prst="rect">
            <a:avLst/>
          </a:prstGeom>
        </p:spPr>
      </p:pic>
      <p:sp>
        <p:nvSpPr>
          <p:cNvPr id="13" name="Rectangle 12">
            <a:extLst>
              <a:ext uri="{FF2B5EF4-FFF2-40B4-BE49-F238E27FC236}">
                <a16:creationId xmlns:a16="http://schemas.microsoft.com/office/drawing/2014/main" id="{77243F7D-FB5B-FE64-4DBA-C6B48B22CA82}"/>
              </a:ext>
            </a:extLst>
          </p:cNvPr>
          <p:cNvSpPr/>
          <p:nvPr/>
        </p:nvSpPr>
        <p:spPr>
          <a:xfrm>
            <a:off x="1954804" y="4662029"/>
            <a:ext cx="5234392" cy="469393"/>
          </a:xfrm>
          <a:custGeom>
            <a:avLst/>
            <a:gdLst>
              <a:gd name="connsiteX0" fmla="*/ 0 w 5234392"/>
              <a:gd name="connsiteY0" fmla="*/ 0 h 469393"/>
              <a:gd name="connsiteX1" fmla="*/ 5234392 w 5234392"/>
              <a:gd name="connsiteY1" fmla="*/ 0 h 469393"/>
              <a:gd name="connsiteX2" fmla="*/ 5234392 w 5234392"/>
              <a:gd name="connsiteY2" fmla="*/ 469393 h 469393"/>
              <a:gd name="connsiteX3" fmla="*/ 0 w 5234392"/>
              <a:gd name="connsiteY3" fmla="*/ 469393 h 469393"/>
              <a:gd name="connsiteX4" fmla="*/ 0 w 5234392"/>
              <a:gd name="connsiteY4" fmla="*/ 0 h 469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392" h="469393" fill="none" extrusionOk="0">
                <a:moveTo>
                  <a:pt x="0" y="0"/>
                </a:moveTo>
                <a:cubicBezTo>
                  <a:pt x="2310885" y="-147506"/>
                  <a:pt x="2973785" y="140983"/>
                  <a:pt x="5234392" y="0"/>
                </a:cubicBezTo>
                <a:cubicBezTo>
                  <a:pt x="5220560" y="197562"/>
                  <a:pt x="5234646" y="267183"/>
                  <a:pt x="5234392" y="469393"/>
                </a:cubicBezTo>
                <a:cubicBezTo>
                  <a:pt x="2784099" y="430581"/>
                  <a:pt x="1480436" y="379218"/>
                  <a:pt x="0" y="469393"/>
                </a:cubicBezTo>
                <a:cubicBezTo>
                  <a:pt x="-34502" y="379129"/>
                  <a:pt x="-7741" y="195741"/>
                  <a:pt x="0" y="0"/>
                </a:cubicBezTo>
                <a:close/>
              </a:path>
              <a:path w="5234392" h="469393" stroke="0" extrusionOk="0">
                <a:moveTo>
                  <a:pt x="0" y="0"/>
                </a:moveTo>
                <a:cubicBezTo>
                  <a:pt x="2568982" y="16723"/>
                  <a:pt x="4109313" y="76932"/>
                  <a:pt x="5234392" y="0"/>
                </a:cubicBezTo>
                <a:cubicBezTo>
                  <a:pt x="5243329" y="78232"/>
                  <a:pt x="5218516" y="288315"/>
                  <a:pt x="5234392" y="469393"/>
                </a:cubicBezTo>
                <a:cubicBezTo>
                  <a:pt x="3433271" y="597101"/>
                  <a:pt x="1703127" y="328428"/>
                  <a:pt x="0" y="469393"/>
                </a:cubicBezTo>
                <a:cubicBezTo>
                  <a:pt x="30309" y="412377"/>
                  <a:pt x="11113" y="75948"/>
                  <a:pt x="0" y="0"/>
                </a:cubicBezTo>
                <a:close/>
              </a:path>
            </a:pathLst>
          </a:custGeom>
          <a:solidFill>
            <a:srgbClr val="393997"/>
          </a:solidFill>
          <a:ln w="25400" cap="flat" cmpd="sng" algn="ctr">
            <a:solidFill>
              <a:srgbClr val="000066"/>
            </a:solidFill>
            <a:prstDash val="solid"/>
            <a:extLst>
              <a:ext uri="{C807C97D-BFC1-408E-A445-0C87EB9F89A2}">
                <ask:lineSketchStyleProps xmlns:ask="http://schemas.microsoft.com/office/drawing/2018/sketchyshapes" sd="3526384895">
                  <a:prstGeom prst="rect">
                    <a:avLst/>
                  </a:prstGeom>
                  <ask:type>
                    <ask:lineSketchCurved/>
                  </ask:type>
                </ask:lineSketchStyleProps>
              </a:ext>
            </a:extLst>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400" b="0" i="0" u="none" strike="noStrike" kern="0" cap="none" spc="0" normalizeH="0" baseline="0" noProof="0" dirty="0">
              <a:ln>
                <a:noFill/>
              </a:ln>
              <a:solidFill>
                <a:srgbClr val="FFFFFF"/>
              </a:solidFill>
              <a:effectLst/>
              <a:uLnTx/>
              <a:uFillTx/>
              <a:latin typeface="Century Gothic"/>
              <a:ea typeface="+mn-ea"/>
              <a:cs typeface="Calibri"/>
            </a:endParaRPr>
          </a:p>
        </p:txBody>
      </p:sp>
      <p:sp>
        <p:nvSpPr>
          <p:cNvPr id="15" name="Freeform 8">
            <a:extLst>
              <a:ext uri="{FF2B5EF4-FFF2-40B4-BE49-F238E27FC236}">
                <a16:creationId xmlns:a16="http://schemas.microsoft.com/office/drawing/2014/main" id="{D9CE4592-5E36-EFC8-E6BE-203A38E80F7B}"/>
              </a:ext>
            </a:extLst>
          </p:cNvPr>
          <p:cNvSpPr/>
          <p:nvPr/>
        </p:nvSpPr>
        <p:spPr>
          <a:xfrm>
            <a:off x="428888" y="544576"/>
            <a:ext cx="439408" cy="410647"/>
          </a:xfrm>
          <a:custGeom>
            <a:avLst/>
            <a:gdLst/>
            <a:ahLst/>
            <a:cxnLst/>
            <a:rect l="l" t="t" r="r" b="b"/>
            <a:pathLst>
              <a:path w="878815" h="821293">
                <a:moveTo>
                  <a:pt x="0" y="0"/>
                </a:moveTo>
                <a:lnTo>
                  <a:pt x="878815" y="0"/>
                </a:lnTo>
                <a:lnTo>
                  <a:pt x="878815" y="821293"/>
                </a:lnTo>
                <a:lnTo>
                  <a:pt x="0" y="8212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6" name="Freeform 8">
            <a:extLst>
              <a:ext uri="{FF2B5EF4-FFF2-40B4-BE49-F238E27FC236}">
                <a16:creationId xmlns:a16="http://schemas.microsoft.com/office/drawing/2014/main" id="{FFB53604-416A-32E8-E81A-5523B00C9E46}"/>
              </a:ext>
            </a:extLst>
          </p:cNvPr>
          <p:cNvSpPr/>
          <p:nvPr/>
        </p:nvSpPr>
        <p:spPr>
          <a:xfrm rot="2317356">
            <a:off x="789038" y="1603829"/>
            <a:ext cx="386619" cy="262648"/>
          </a:xfrm>
          <a:custGeom>
            <a:avLst/>
            <a:gdLst/>
            <a:ahLst/>
            <a:cxnLst/>
            <a:rect l="l" t="t" r="r" b="b"/>
            <a:pathLst>
              <a:path w="878815" h="821293">
                <a:moveTo>
                  <a:pt x="0" y="0"/>
                </a:moveTo>
                <a:lnTo>
                  <a:pt x="878815" y="0"/>
                </a:lnTo>
                <a:lnTo>
                  <a:pt x="878815" y="821293"/>
                </a:lnTo>
                <a:lnTo>
                  <a:pt x="0" y="8212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7" name="TextBox 16">
            <a:extLst>
              <a:ext uri="{FF2B5EF4-FFF2-40B4-BE49-F238E27FC236}">
                <a16:creationId xmlns:a16="http://schemas.microsoft.com/office/drawing/2014/main" id="{A5DAF876-7B49-2B1C-54A9-885296224482}"/>
              </a:ext>
            </a:extLst>
          </p:cNvPr>
          <p:cNvSpPr txBox="1"/>
          <p:nvPr/>
        </p:nvSpPr>
        <p:spPr>
          <a:xfrm>
            <a:off x="2053771" y="4702629"/>
            <a:ext cx="5167086" cy="307777"/>
          </a:xfrm>
          <a:prstGeom prst="rect">
            <a:avLst/>
          </a:prstGeom>
          <a:noFill/>
        </p:spPr>
        <p:txBody>
          <a:bodyPr wrap="square" rtlCol="0">
            <a:spAutoFit/>
          </a:bodyPr>
          <a:lstStyle/>
          <a:p>
            <a:pPr algn="ctr"/>
            <a:r>
              <a:rPr lang="en-GB" dirty="0">
                <a:solidFill>
                  <a:schemeClr val="bg1"/>
                </a:solidFill>
              </a:rPr>
              <a:t>Year 9 Health Measures</a:t>
            </a:r>
          </a:p>
        </p:txBody>
      </p:sp>
      <p:sp>
        <p:nvSpPr>
          <p:cNvPr id="3" name="Freeform 23">
            <a:extLst>
              <a:ext uri="{FF2B5EF4-FFF2-40B4-BE49-F238E27FC236}">
                <a16:creationId xmlns:a16="http://schemas.microsoft.com/office/drawing/2014/main" id="{036269EC-EC52-B3F6-009D-8CC28840ADA1}"/>
              </a:ext>
            </a:extLst>
          </p:cNvPr>
          <p:cNvSpPr/>
          <p:nvPr/>
        </p:nvSpPr>
        <p:spPr>
          <a:xfrm rot="19149823">
            <a:off x="7965055" y="311450"/>
            <a:ext cx="917019" cy="580441"/>
          </a:xfrm>
          <a:custGeom>
            <a:avLst/>
            <a:gdLst/>
            <a:ahLst/>
            <a:cxnLst/>
            <a:rect l="l" t="t" r="r" b="b"/>
            <a:pathLst>
              <a:path w="4972568" h="4114800">
                <a:moveTo>
                  <a:pt x="0" y="0"/>
                </a:moveTo>
                <a:lnTo>
                  <a:pt x="4972568" y="0"/>
                </a:lnTo>
                <a:lnTo>
                  <a:pt x="497256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12">
            <a:extLst>
              <a:ext uri="{FF2B5EF4-FFF2-40B4-BE49-F238E27FC236}">
                <a16:creationId xmlns:a16="http://schemas.microsoft.com/office/drawing/2014/main" id="{1EB934C3-B610-695C-1599-6A2569313897}"/>
              </a:ext>
            </a:extLst>
          </p:cNvPr>
          <p:cNvSpPr/>
          <p:nvPr/>
        </p:nvSpPr>
        <p:spPr>
          <a:xfrm>
            <a:off x="2368957" y="396626"/>
            <a:ext cx="177487" cy="164256"/>
          </a:xfrm>
          <a:custGeom>
            <a:avLst/>
            <a:gdLst/>
            <a:ahLst/>
            <a:cxnLst/>
            <a:rect l="l" t="t" r="r" b="b"/>
            <a:pathLst>
              <a:path w="354974" h="328512">
                <a:moveTo>
                  <a:pt x="0" y="0"/>
                </a:moveTo>
                <a:lnTo>
                  <a:pt x="354974" y="0"/>
                </a:lnTo>
                <a:lnTo>
                  <a:pt x="354974" y="328512"/>
                </a:lnTo>
                <a:lnTo>
                  <a:pt x="0" y="3285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 name="Freeform 10">
            <a:extLst>
              <a:ext uri="{FF2B5EF4-FFF2-40B4-BE49-F238E27FC236}">
                <a16:creationId xmlns:a16="http://schemas.microsoft.com/office/drawing/2014/main" id="{A534C053-9896-8C8F-E902-274FA49B12E5}"/>
              </a:ext>
            </a:extLst>
          </p:cNvPr>
          <p:cNvSpPr/>
          <p:nvPr/>
        </p:nvSpPr>
        <p:spPr>
          <a:xfrm>
            <a:off x="4571999" y="621582"/>
            <a:ext cx="177487" cy="164256"/>
          </a:xfrm>
          <a:custGeom>
            <a:avLst/>
            <a:gdLst/>
            <a:ahLst/>
            <a:cxnLst/>
            <a:rect l="l" t="t" r="r" b="b"/>
            <a:pathLst>
              <a:path w="354974" h="328512">
                <a:moveTo>
                  <a:pt x="0" y="0"/>
                </a:moveTo>
                <a:lnTo>
                  <a:pt x="354974" y="0"/>
                </a:lnTo>
                <a:lnTo>
                  <a:pt x="354974" y="328512"/>
                </a:lnTo>
                <a:lnTo>
                  <a:pt x="0" y="3285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 name="Freeform 23">
            <a:extLst>
              <a:ext uri="{FF2B5EF4-FFF2-40B4-BE49-F238E27FC236}">
                <a16:creationId xmlns:a16="http://schemas.microsoft.com/office/drawing/2014/main" id="{5568B23C-AEA4-F8B0-EF27-BA6C099C0B34}"/>
              </a:ext>
            </a:extLst>
          </p:cNvPr>
          <p:cNvSpPr/>
          <p:nvPr/>
        </p:nvSpPr>
        <p:spPr>
          <a:xfrm rot="2436751">
            <a:off x="-74484" y="4478710"/>
            <a:ext cx="917019" cy="580441"/>
          </a:xfrm>
          <a:custGeom>
            <a:avLst/>
            <a:gdLst/>
            <a:ahLst/>
            <a:cxnLst/>
            <a:rect l="l" t="t" r="r" b="b"/>
            <a:pathLst>
              <a:path w="4972568" h="4114800">
                <a:moveTo>
                  <a:pt x="0" y="0"/>
                </a:moveTo>
                <a:lnTo>
                  <a:pt x="4972568" y="0"/>
                </a:lnTo>
                <a:lnTo>
                  <a:pt x="497256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extLst>
      <p:ext uri="{BB962C8B-B14F-4D97-AF65-F5344CB8AC3E}">
        <p14:creationId xmlns:p14="http://schemas.microsoft.com/office/powerpoint/2010/main" val="1719482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1F32A2-FC3E-153B-2DA8-F90433669E64}"/>
              </a:ext>
            </a:extLst>
          </p:cNvPr>
          <p:cNvPicPr>
            <a:picLocks noChangeAspect="1"/>
          </p:cNvPicPr>
          <p:nvPr/>
        </p:nvPicPr>
        <p:blipFill>
          <a:blip r:embed="rId3"/>
          <a:stretch>
            <a:fillRect/>
          </a:stretch>
        </p:blipFill>
        <p:spPr>
          <a:xfrm>
            <a:off x="1" y="4259311"/>
            <a:ext cx="9144000" cy="862716"/>
          </a:xfrm>
          <a:prstGeom prst="rect">
            <a:avLst/>
          </a:prstGeom>
        </p:spPr>
      </p:pic>
      <p:grpSp>
        <p:nvGrpSpPr>
          <p:cNvPr id="3" name="Group 3"/>
          <p:cNvGrpSpPr>
            <a:grpSpLocks noChangeAspect="1"/>
          </p:cNvGrpSpPr>
          <p:nvPr/>
        </p:nvGrpSpPr>
        <p:grpSpPr>
          <a:xfrm rot="-1250312">
            <a:off x="8763866" y="2655956"/>
            <a:ext cx="513461" cy="217770"/>
            <a:chOff x="0" y="0"/>
            <a:chExt cx="2527300" cy="1071880"/>
          </a:xfrm>
        </p:grpSpPr>
        <p:sp>
          <p:nvSpPr>
            <p:cNvPr id="4" name="Freeform 4"/>
            <p:cNvSpPr/>
            <p:nvPr/>
          </p:nvSpPr>
          <p:spPr>
            <a:xfrm>
              <a:off x="0" y="0"/>
              <a:ext cx="2527300" cy="1071880"/>
            </a:xfrm>
            <a:custGeom>
              <a:avLst/>
              <a:gdLst/>
              <a:ahLst/>
              <a:cxnLst/>
              <a:rect l="l" t="t" r="r" b="b"/>
              <a:pathLst>
                <a:path w="2527300" h="107188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000000">
                <a:alpha val="0"/>
              </a:srgbClr>
            </a:solidFill>
          </p:spPr>
          <p:txBody>
            <a:bodyPr/>
            <a:lstStyle/>
            <a:p>
              <a:endParaRPr lang="en-GB"/>
            </a:p>
          </p:txBody>
        </p:sp>
      </p:grpSp>
      <p:sp>
        <p:nvSpPr>
          <p:cNvPr id="6" name="Freeform 6"/>
          <p:cNvSpPr/>
          <p:nvPr/>
        </p:nvSpPr>
        <p:spPr>
          <a:xfrm>
            <a:off x="8477929" y="1266548"/>
            <a:ext cx="280278" cy="261933"/>
          </a:xfrm>
          <a:custGeom>
            <a:avLst/>
            <a:gdLst/>
            <a:ahLst/>
            <a:cxnLst/>
            <a:rect l="l" t="t" r="r" b="b"/>
            <a:pathLst>
              <a:path w="560556" h="523865">
                <a:moveTo>
                  <a:pt x="0" y="0"/>
                </a:moveTo>
                <a:lnTo>
                  <a:pt x="560556" y="0"/>
                </a:lnTo>
                <a:lnTo>
                  <a:pt x="560556" y="523865"/>
                </a:lnTo>
                <a:lnTo>
                  <a:pt x="0" y="523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3501352" y="4909614"/>
            <a:ext cx="291036" cy="271987"/>
          </a:xfrm>
          <a:custGeom>
            <a:avLst/>
            <a:gdLst/>
            <a:ahLst/>
            <a:cxnLst/>
            <a:rect l="l" t="t" r="r" b="b"/>
            <a:pathLst>
              <a:path w="582072" h="543973">
                <a:moveTo>
                  <a:pt x="0" y="0"/>
                </a:moveTo>
                <a:lnTo>
                  <a:pt x="582071" y="0"/>
                </a:lnTo>
                <a:lnTo>
                  <a:pt x="582071" y="543973"/>
                </a:lnTo>
                <a:lnTo>
                  <a:pt x="0" y="543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5643260" y="1405058"/>
            <a:ext cx="439408" cy="410647"/>
          </a:xfrm>
          <a:custGeom>
            <a:avLst/>
            <a:gdLst/>
            <a:ahLst/>
            <a:cxnLst/>
            <a:rect l="l" t="t" r="r" b="b"/>
            <a:pathLst>
              <a:path w="878815" h="821293">
                <a:moveTo>
                  <a:pt x="0" y="0"/>
                </a:moveTo>
                <a:lnTo>
                  <a:pt x="878815" y="0"/>
                </a:lnTo>
                <a:lnTo>
                  <a:pt x="878815" y="821293"/>
                </a:lnTo>
                <a:lnTo>
                  <a:pt x="0" y="8212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336863" y="4385769"/>
            <a:ext cx="177487" cy="164256"/>
          </a:xfrm>
          <a:custGeom>
            <a:avLst/>
            <a:gdLst/>
            <a:ahLst/>
            <a:cxnLst/>
            <a:rect l="l" t="t" r="r" b="b"/>
            <a:pathLst>
              <a:path w="354974" h="328512">
                <a:moveTo>
                  <a:pt x="0" y="0"/>
                </a:moveTo>
                <a:lnTo>
                  <a:pt x="354974" y="0"/>
                </a:lnTo>
                <a:lnTo>
                  <a:pt x="354974" y="328513"/>
                </a:lnTo>
                <a:lnTo>
                  <a:pt x="0" y="3285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 name="Freeform 10"/>
          <p:cNvSpPr/>
          <p:nvPr/>
        </p:nvSpPr>
        <p:spPr>
          <a:xfrm>
            <a:off x="514350" y="1033351"/>
            <a:ext cx="177487" cy="164256"/>
          </a:xfrm>
          <a:custGeom>
            <a:avLst/>
            <a:gdLst/>
            <a:ahLst/>
            <a:cxnLst/>
            <a:rect l="l" t="t" r="r" b="b"/>
            <a:pathLst>
              <a:path w="354974" h="328512">
                <a:moveTo>
                  <a:pt x="0" y="0"/>
                </a:moveTo>
                <a:lnTo>
                  <a:pt x="354974" y="0"/>
                </a:lnTo>
                <a:lnTo>
                  <a:pt x="354974" y="328512"/>
                </a:lnTo>
                <a:lnTo>
                  <a:pt x="0" y="328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Freeform 11"/>
          <p:cNvSpPr/>
          <p:nvPr/>
        </p:nvSpPr>
        <p:spPr>
          <a:xfrm>
            <a:off x="7049129" y="4875046"/>
            <a:ext cx="177487" cy="164256"/>
          </a:xfrm>
          <a:custGeom>
            <a:avLst/>
            <a:gdLst/>
            <a:ahLst/>
            <a:cxnLst/>
            <a:rect l="l" t="t" r="r" b="b"/>
            <a:pathLst>
              <a:path w="354974" h="328512">
                <a:moveTo>
                  <a:pt x="0" y="0"/>
                </a:moveTo>
                <a:lnTo>
                  <a:pt x="354974" y="0"/>
                </a:lnTo>
                <a:lnTo>
                  <a:pt x="354974" y="328513"/>
                </a:lnTo>
                <a:lnTo>
                  <a:pt x="0" y="3285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4320745" y="432222"/>
            <a:ext cx="177487" cy="164256"/>
          </a:xfrm>
          <a:custGeom>
            <a:avLst/>
            <a:gdLst/>
            <a:ahLst/>
            <a:cxnLst/>
            <a:rect l="l" t="t" r="r" b="b"/>
            <a:pathLst>
              <a:path w="354974" h="328512">
                <a:moveTo>
                  <a:pt x="0" y="0"/>
                </a:moveTo>
                <a:lnTo>
                  <a:pt x="354974" y="0"/>
                </a:lnTo>
                <a:lnTo>
                  <a:pt x="354974" y="328512"/>
                </a:lnTo>
                <a:lnTo>
                  <a:pt x="0" y="3285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0" name="Freeform 7">
            <a:extLst>
              <a:ext uri="{FF2B5EF4-FFF2-40B4-BE49-F238E27FC236}">
                <a16:creationId xmlns:a16="http://schemas.microsoft.com/office/drawing/2014/main" id="{8B491A1A-0F33-312F-031A-E93662B1D920}"/>
              </a:ext>
            </a:extLst>
          </p:cNvPr>
          <p:cNvSpPr/>
          <p:nvPr/>
        </p:nvSpPr>
        <p:spPr>
          <a:xfrm>
            <a:off x="4027912" y="1208614"/>
            <a:ext cx="1510880" cy="1367307"/>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6" name="Freeform 5">
            <a:extLst>
              <a:ext uri="{FF2B5EF4-FFF2-40B4-BE49-F238E27FC236}">
                <a16:creationId xmlns:a16="http://schemas.microsoft.com/office/drawing/2014/main" id="{5DCDFC43-B451-90D3-7A47-C7A7605BF0D0}"/>
              </a:ext>
            </a:extLst>
          </p:cNvPr>
          <p:cNvSpPr/>
          <p:nvPr/>
        </p:nvSpPr>
        <p:spPr>
          <a:xfrm>
            <a:off x="4232561" y="2639277"/>
            <a:ext cx="1238052" cy="1079882"/>
          </a:xfrm>
          <a:custGeom>
            <a:avLst/>
            <a:gdLst/>
            <a:ahLst/>
            <a:cxnLst/>
            <a:rect l="l" t="t" r="r" b="b"/>
            <a:pathLst>
              <a:path w="10229268" h="10999212">
                <a:moveTo>
                  <a:pt x="0" y="0"/>
                </a:moveTo>
                <a:lnTo>
                  <a:pt x="10229268" y="0"/>
                </a:lnTo>
                <a:lnTo>
                  <a:pt x="10229268" y="10999213"/>
                </a:lnTo>
                <a:lnTo>
                  <a:pt x="0" y="109992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a:buClrTx/>
              <a:buFontTx/>
              <a:buNone/>
            </a:pPr>
            <a:endParaRPr lang="en-GB" sz="1800" kern="1200" dirty="0">
              <a:solidFill>
                <a:prstClr val="black"/>
              </a:solidFill>
              <a:latin typeface="Calibri"/>
              <a:ea typeface="+mn-ea"/>
              <a:cs typeface="+mn-cs"/>
            </a:endParaRPr>
          </a:p>
        </p:txBody>
      </p:sp>
      <p:sp>
        <p:nvSpPr>
          <p:cNvPr id="15" name="Freeform 7">
            <a:extLst>
              <a:ext uri="{FF2B5EF4-FFF2-40B4-BE49-F238E27FC236}">
                <a16:creationId xmlns:a16="http://schemas.microsoft.com/office/drawing/2014/main" id="{0B9FF454-15EB-B5E3-B717-B725743A135B}"/>
              </a:ext>
            </a:extLst>
          </p:cNvPr>
          <p:cNvSpPr/>
          <p:nvPr/>
        </p:nvSpPr>
        <p:spPr>
          <a:xfrm>
            <a:off x="0" y="20517"/>
            <a:ext cx="8893531" cy="851531"/>
          </a:xfrm>
          <a:custGeom>
            <a:avLst/>
            <a:gdLst/>
            <a:ahLst/>
            <a:cxnLst/>
            <a:rect l="l" t="t" r="r" b="b"/>
            <a:pathLst>
              <a:path w="10477667" h="3715485">
                <a:moveTo>
                  <a:pt x="0" y="0"/>
                </a:moveTo>
                <a:lnTo>
                  <a:pt x="10477668" y="0"/>
                </a:lnTo>
                <a:lnTo>
                  <a:pt x="10477668" y="3715485"/>
                </a:lnTo>
                <a:lnTo>
                  <a:pt x="0" y="3715485"/>
                </a:lnTo>
                <a:lnTo>
                  <a:pt x="0" y="0"/>
                </a:lnTo>
                <a:close/>
              </a:path>
            </a:pathLst>
          </a:custGeom>
          <a:solidFill>
            <a:srgbClr val="009DD9">
              <a:lumMod val="60000"/>
              <a:lumOff val="40000"/>
            </a:srgbClr>
          </a:solidFill>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600" b="1" dirty="0">
                <a:solidFill>
                  <a:schemeClr val="bg1"/>
                </a:solidFill>
                <a:latin typeface="Comic Sans MS" panose="030F0702030302020204" pitchFamily="66" charset="0"/>
                <a:ea typeface="Century Gothic"/>
                <a:cs typeface="Century Gothic"/>
                <a:sym typeface="Century Gothic"/>
              </a:rPr>
              <a:t>   </a:t>
            </a:r>
            <a:endParaRPr kumimoji="0" lang="en-GB" sz="2800" b="0" i="0" u="none" strike="noStrike" kern="0" cap="none" spc="0" normalizeH="0" baseline="0" noProof="0" dirty="0">
              <a:ln>
                <a:noFill/>
              </a:ln>
              <a:solidFill>
                <a:schemeClr val="tx1"/>
              </a:solidFill>
              <a:effectLst/>
              <a:uLnTx/>
              <a:uFillTx/>
            </a:endParaRPr>
          </a:p>
        </p:txBody>
      </p:sp>
      <p:sp>
        <p:nvSpPr>
          <p:cNvPr id="5" name="Freeform 5"/>
          <p:cNvSpPr/>
          <p:nvPr/>
        </p:nvSpPr>
        <p:spPr>
          <a:xfrm>
            <a:off x="457891" y="106422"/>
            <a:ext cx="496273" cy="463790"/>
          </a:xfrm>
          <a:custGeom>
            <a:avLst/>
            <a:gdLst/>
            <a:ahLst/>
            <a:cxnLst/>
            <a:rect l="l" t="t" r="r" b="b"/>
            <a:pathLst>
              <a:path w="992546" h="927579">
                <a:moveTo>
                  <a:pt x="0" y="0"/>
                </a:moveTo>
                <a:lnTo>
                  <a:pt x="992546" y="0"/>
                </a:lnTo>
                <a:lnTo>
                  <a:pt x="992546" y="927579"/>
                </a:lnTo>
                <a:lnTo>
                  <a:pt x="0" y="9275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nvGrpSpPr>
          <p:cNvPr id="42" name="Group 13">
            <a:extLst>
              <a:ext uri="{FF2B5EF4-FFF2-40B4-BE49-F238E27FC236}">
                <a16:creationId xmlns:a16="http://schemas.microsoft.com/office/drawing/2014/main" id="{06B40530-D1F3-CCCC-17ED-DE2DF7CDE60E}"/>
              </a:ext>
            </a:extLst>
          </p:cNvPr>
          <p:cNvGrpSpPr/>
          <p:nvPr/>
        </p:nvGrpSpPr>
        <p:grpSpPr>
          <a:xfrm>
            <a:off x="7194453" y="21473"/>
            <a:ext cx="1484091" cy="809532"/>
            <a:chOff x="0" y="0"/>
            <a:chExt cx="17048674" cy="8412349"/>
          </a:xfrm>
        </p:grpSpPr>
        <p:pic>
          <p:nvPicPr>
            <p:cNvPr id="43" name="Picture 14">
              <a:extLst>
                <a:ext uri="{FF2B5EF4-FFF2-40B4-BE49-F238E27FC236}">
                  <a16:creationId xmlns:a16="http://schemas.microsoft.com/office/drawing/2014/main" id="{B4D0FE48-180D-A9A8-EBB9-9242BC4C1EBD}"/>
                </a:ext>
              </a:extLst>
            </p:cNvPr>
            <p:cNvPicPr>
              <a:picLocks noChangeAspect="1"/>
            </p:cNvPicPr>
            <p:nvPr/>
          </p:nvPicPr>
          <p:blipFill>
            <a:blip r:embed="rId16"/>
            <a:srcRect t="25328" b="25328"/>
            <a:stretch>
              <a:fillRect/>
            </a:stretch>
          </p:blipFill>
          <p:spPr>
            <a:xfrm>
              <a:off x="0" y="0"/>
              <a:ext cx="17048674" cy="8412349"/>
            </a:xfrm>
            <a:prstGeom prst="rect">
              <a:avLst/>
            </a:prstGeom>
          </p:spPr>
        </p:pic>
      </p:grpSp>
      <p:pic>
        <p:nvPicPr>
          <p:cNvPr id="39" name="Picture 3" descr="Text&#10;&#10;Description automatically generated">
            <a:extLst>
              <a:ext uri="{FF2B5EF4-FFF2-40B4-BE49-F238E27FC236}">
                <a16:creationId xmlns:a16="http://schemas.microsoft.com/office/drawing/2014/main" id="{9058ACDB-08B1-3877-680F-D834C04BE24C}"/>
              </a:ext>
            </a:extLst>
          </p:cNvPr>
          <p:cNvPicPr>
            <a:picLocks noChangeAspect="1"/>
          </p:cNvPicPr>
          <p:nvPr/>
        </p:nvPicPr>
        <p:blipFill>
          <a:blip r:embed="rId17"/>
          <a:stretch>
            <a:fillRect/>
          </a:stretch>
        </p:blipFill>
        <p:spPr>
          <a:xfrm>
            <a:off x="257449" y="1649334"/>
            <a:ext cx="1357602" cy="1949931"/>
          </a:xfrm>
          <a:prstGeom prst="rect">
            <a:avLst/>
          </a:prstGeom>
          <a:ln w="28575">
            <a:solidFill>
              <a:schemeClr val="tx1"/>
            </a:solidFill>
            <a:extLst>
              <a:ext uri="{C807C97D-BFC1-408E-A445-0C87EB9F89A2}">
                <ask:lineSketchStyleProps xmlns:ask="http://schemas.microsoft.com/office/drawing/2018/sketchyshapes" sd="981765707">
                  <a:custGeom>
                    <a:avLst/>
                    <a:gdLst>
                      <a:gd name="connsiteX0" fmla="*/ 0 w 1518533"/>
                      <a:gd name="connsiteY0" fmla="*/ 0 h 2181077"/>
                      <a:gd name="connsiteX1" fmla="*/ 1518533 w 1518533"/>
                      <a:gd name="connsiteY1" fmla="*/ 0 h 2181077"/>
                      <a:gd name="connsiteX2" fmla="*/ 1518533 w 1518533"/>
                      <a:gd name="connsiteY2" fmla="*/ 2181077 h 2181077"/>
                      <a:gd name="connsiteX3" fmla="*/ 0 w 1518533"/>
                      <a:gd name="connsiteY3" fmla="*/ 2181077 h 2181077"/>
                      <a:gd name="connsiteX4" fmla="*/ 0 w 1518533"/>
                      <a:gd name="connsiteY4" fmla="*/ 0 h 2181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533" h="2181077" fill="none" extrusionOk="0">
                        <a:moveTo>
                          <a:pt x="0" y="0"/>
                        </a:moveTo>
                        <a:cubicBezTo>
                          <a:pt x="640623" y="39269"/>
                          <a:pt x="909018" y="-35199"/>
                          <a:pt x="1518533" y="0"/>
                        </a:cubicBezTo>
                        <a:cubicBezTo>
                          <a:pt x="1444762" y="647774"/>
                          <a:pt x="1362650" y="1571068"/>
                          <a:pt x="1518533" y="2181077"/>
                        </a:cubicBezTo>
                        <a:cubicBezTo>
                          <a:pt x="788796" y="2218150"/>
                          <a:pt x="491062" y="2056481"/>
                          <a:pt x="0" y="2181077"/>
                        </a:cubicBezTo>
                        <a:cubicBezTo>
                          <a:pt x="152408" y="1227775"/>
                          <a:pt x="73868" y="308948"/>
                          <a:pt x="0" y="0"/>
                        </a:cubicBezTo>
                        <a:close/>
                      </a:path>
                      <a:path w="1518533" h="2181077" stroke="0" extrusionOk="0">
                        <a:moveTo>
                          <a:pt x="0" y="0"/>
                        </a:moveTo>
                        <a:cubicBezTo>
                          <a:pt x="647389" y="120337"/>
                          <a:pt x="1234417" y="109545"/>
                          <a:pt x="1518533" y="0"/>
                        </a:cubicBezTo>
                        <a:cubicBezTo>
                          <a:pt x="1579246" y="505557"/>
                          <a:pt x="1457461" y="1735375"/>
                          <a:pt x="1518533" y="2181077"/>
                        </a:cubicBezTo>
                        <a:cubicBezTo>
                          <a:pt x="1231571" y="2310569"/>
                          <a:pt x="359304" y="2310124"/>
                          <a:pt x="0" y="2181077"/>
                        </a:cubicBezTo>
                        <a:cubicBezTo>
                          <a:pt x="-24452" y="1119912"/>
                          <a:pt x="-67663" y="1019104"/>
                          <a:pt x="0" y="0"/>
                        </a:cubicBezTo>
                        <a:close/>
                      </a:path>
                    </a:pathLst>
                  </a:custGeom>
                  <ask:type>
                    <ask:lineSketchNone/>
                  </ask:type>
                </ask:lineSketchStyleProps>
              </a:ext>
            </a:extLst>
          </a:ln>
        </p:spPr>
      </p:pic>
      <p:pic>
        <p:nvPicPr>
          <p:cNvPr id="40" name="Picture 3" descr="Text&#10;&#10;Description automatically generated">
            <a:extLst>
              <a:ext uri="{FF2B5EF4-FFF2-40B4-BE49-F238E27FC236}">
                <a16:creationId xmlns:a16="http://schemas.microsoft.com/office/drawing/2014/main" id="{7AEBED8E-AB38-EAAF-26D6-C8D021063874}"/>
              </a:ext>
            </a:extLst>
          </p:cNvPr>
          <p:cNvPicPr>
            <a:picLocks noChangeAspect="1"/>
          </p:cNvPicPr>
          <p:nvPr/>
        </p:nvPicPr>
        <p:blipFill>
          <a:blip r:embed="rId17"/>
          <a:stretch>
            <a:fillRect/>
          </a:stretch>
        </p:blipFill>
        <p:spPr>
          <a:xfrm>
            <a:off x="2015813" y="1635755"/>
            <a:ext cx="1397366" cy="2007044"/>
          </a:xfrm>
          <a:custGeom>
            <a:avLst/>
            <a:gdLst>
              <a:gd name="connsiteX0" fmla="*/ 0 w 1397366"/>
              <a:gd name="connsiteY0" fmla="*/ 0 h 2007044"/>
              <a:gd name="connsiteX1" fmla="*/ 437841 w 1397366"/>
              <a:gd name="connsiteY1" fmla="*/ 0 h 2007044"/>
              <a:gd name="connsiteX2" fmla="*/ 931577 w 1397366"/>
              <a:gd name="connsiteY2" fmla="*/ 0 h 2007044"/>
              <a:gd name="connsiteX3" fmla="*/ 1397366 w 1397366"/>
              <a:gd name="connsiteY3" fmla="*/ 0 h 2007044"/>
              <a:gd name="connsiteX4" fmla="*/ 1397366 w 1397366"/>
              <a:gd name="connsiteY4" fmla="*/ 461620 h 2007044"/>
              <a:gd name="connsiteX5" fmla="*/ 1397366 w 1397366"/>
              <a:gd name="connsiteY5" fmla="*/ 1003522 h 2007044"/>
              <a:gd name="connsiteX6" fmla="*/ 1397366 w 1397366"/>
              <a:gd name="connsiteY6" fmla="*/ 1545424 h 2007044"/>
              <a:gd name="connsiteX7" fmla="*/ 1397366 w 1397366"/>
              <a:gd name="connsiteY7" fmla="*/ 2007044 h 2007044"/>
              <a:gd name="connsiteX8" fmla="*/ 931577 w 1397366"/>
              <a:gd name="connsiteY8" fmla="*/ 2007044 h 2007044"/>
              <a:gd name="connsiteX9" fmla="*/ 437841 w 1397366"/>
              <a:gd name="connsiteY9" fmla="*/ 2007044 h 2007044"/>
              <a:gd name="connsiteX10" fmla="*/ 0 w 1397366"/>
              <a:gd name="connsiteY10" fmla="*/ 2007044 h 2007044"/>
              <a:gd name="connsiteX11" fmla="*/ 0 w 1397366"/>
              <a:gd name="connsiteY11" fmla="*/ 1525353 h 2007044"/>
              <a:gd name="connsiteX12" fmla="*/ 0 w 1397366"/>
              <a:gd name="connsiteY12" fmla="*/ 1083804 h 2007044"/>
              <a:gd name="connsiteX13" fmla="*/ 0 w 1397366"/>
              <a:gd name="connsiteY13" fmla="*/ 541902 h 2007044"/>
              <a:gd name="connsiteX14" fmla="*/ 0 w 1397366"/>
              <a:gd name="connsiteY14" fmla="*/ 0 h 20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7366" h="2007044" fill="none" extrusionOk="0">
                <a:moveTo>
                  <a:pt x="0" y="0"/>
                </a:moveTo>
                <a:cubicBezTo>
                  <a:pt x="105204" y="-3077"/>
                  <a:pt x="284280" y="33135"/>
                  <a:pt x="437841" y="0"/>
                </a:cubicBezTo>
                <a:cubicBezTo>
                  <a:pt x="591402" y="-33135"/>
                  <a:pt x="810160" y="53181"/>
                  <a:pt x="931577" y="0"/>
                </a:cubicBezTo>
                <a:cubicBezTo>
                  <a:pt x="1052994" y="-53181"/>
                  <a:pt x="1195948" y="15464"/>
                  <a:pt x="1397366" y="0"/>
                </a:cubicBezTo>
                <a:cubicBezTo>
                  <a:pt x="1420713" y="94634"/>
                  <a:pt x="1371128" y="310340"/>
                  <a:pt x="1397366" y="461620"/>
                </a:cubicBezTo>
                <a:cubicBezTo>
                  <a:pt x="1423604" y="612900"/>
                  <a:pt x="1341742" y="761685"/>
                  <a:pt x="1397366" y="1003522"/>
                </a:cubicBezTo>
                <a:cubicBezTo>
                  <a:pt x="1452990" y="1245359"/>
                  <a:pt x="1395384" y="1422203"/>
                  <a:pt x="1397366" y="1545424"/>
                </a:cubicBezTo>
                <a:cubicBezTo>
                  <a:pt x="1399348" y="1668645"/>
                  <a:pt x="1349465" y="1840165"/>
                  <a:pt x="1397366" y="2007044"/>
                </a:cubicBezTo>
                <a:cubicBezTo>
                  <a:pt x="1199307" y="2051903"/>
                  <a:pt x="1131331" y="1982789"/>
                  <a:pt x="931577" y="2007044"/>
                </a:cubicBezTo>
                <a:cubicBezTo>
                  <a:pt x="731823" y="2031299"/>
                  <a:pt x="628087" y="1973123"/>
                  <a:pt x="437841" y="2007044"/>
                </a:cubicBezTo>
                <a:cubicBezTo>
                  <a:pt x="247595" y="2040965"/>
                  <a:pt x="126980" y="2004231"/>
                  <a:pt x="0" y="2007044"/>
                </a:cubicBezTo>
                <a:cubicBezTo>
                  <a:pt x="-50183" y="1870905"/>
                  <a:pt x="50817" y="1759243"/>
                  <a:pt x="0" y="1525353"/>
                </a:cubicBezTo>
                <a:cubicBezTo>
                  <a:pt x="-50817" y="1291463"/>
                  <a:pt x="47995" y="1202581"/>
                  <a:pt x="0" y="1083804"/>
                </a:cubicBezTo>
                <a:cubicBezTo>
                  <a:pt x="-47995" y="965027"/>
                  <a:pt x="64017" y="662808"/>
                  <a:pt x="0" y="541902"/>
                </a:cubicBezTo>
                <a:cubicBezTo>
                  <a:pt x="-64017" y="420996"/>
                  <a:pt x="40458" y="249906"/>
                  <a:pt x="0" y="0"/>
                </a:cubicBezTo>
                <a:close/>
              </a:path>
              <a:path w="1397366" h="2007044" stroke="0" extrusionOk="0">
                <a:moveTo>
                  <a:pt x="0" y="0"/>
                </a:moveTo>
                <a:cubicBezTo>
                  <a:pt x="229164" y="-39320"/>
                  <a:pt x="351618" y="34877"/>
                  <a:pt x="493736" y="0"/>
                </a:cubicBezTo>
                <a:cubicBezTo>
                  <a:pt x="635854" y="-34877"/>
                  <a:pt x="777964" y="19788"/>
                  <a:pt x="959525" y="0"/>
                </a:cubicBezTo>
                <a:cubicBezTo>
                  <a:pt x="1141086" y="-19788"/>
                  <a:pt x="1189142" y="29905"/>
                  <a:pt x="1397366" y="0"/>
                </a:cubicBezTo>
                <a:cubicBezTo>
                  <a:pt x="1400896" y="175821"/>
                  <a:pt x="1352457" y="257010"/>
                  <a:pt x="1397366" y="501761"/>
                </a:cubicBezTo>
                <a:cubicBezTo>
                  <a:pt x="1442275" y="746512"/>
                  <a:pt x="1344113" y="874408"/>
                  <a:pt x="1397366" y="1003522"/>
                </a:cubicBezTo>
                <a:cubicBezTo>
                  <a:pt x="1450619" y="1132636"/>
                  <a:pt x="1372194" y="1269010"/>
                  <a:pt x="1397366" y="1505283"/>
                </a:cubicBezTo>
                <a:cubicBezTo>
                  <a:pt x="1422538" y="1741556"/>
                  <a:pt x="1358270" y="1848799"/>
                  <a:pt x="1397366" y="2007044"/>
                </a:cubicBezTo>
                <a:cubicBezTo>
                  <a:pt x="1194611" y="2028307"/>
                  <a:pt x="1164725" y="1956572"/>
                  <a:pt x="973498" y="2007044"/>
                </a:cubicBezTo>
                <a:cubicBezTo>
                  <a:pt x="782271" y="2057516"/>
                  <a:pt x="728840" y="1988157"/>
                  <a:pt x="549631" y="2007044"/>
                </a:cubicBezTo>
                <a:cubicBezTo>
                  <a:pt x="370422" y="2025931"/>
                  <a:pt x="242940" y="1948120"/>
                  <a:pt x="0" y="2007044"/>
                </a:cubicBezTo>
                <a:cubicBezTo>
                  <a:pt x="-11771" y="1860787"/>
                  <a:pt x="53376" y="1739188"/>
                  <a:pt x="0" y="1525353"/>
                </a:cubicBezTo>
                <a:cubicBezTo>
                  <a:pt x="-53376" y="1311518"/>
                  <a:pt x="20699" y="1205518"/>
                  <a:pt x="0" y="983452"/>
                </a:cubicBezTo>
                <a:cubicBezTo>
                  <a:pt x="-20699" y="761386"/>
                  <a:pt x="4557" y="733757"/>
                  <a:pt x="0" y="521831"/>
                </a:cubicBezTo>
                <a:cubicBezTo>
                  <a:pt x="-4557" y="309905"/>
                  <a:pt x="5384" y="258500"/>
                  <a:pt x="0" y="0"/>
                </a:cubicBezTo>
                <a:close/>
              </a:path>
            </a:pathLst>
          </a:custGeom>
          <a:ln w="28575">
            <a:solidFill>
              <a:schemeClr val="tx1"/>
            </a:solidFill>
            <a:extLst>
              <a:ext uri="{C807C97D-BFC1-408E-A445-0C87EB9F89A2}">
                <ask:lineSketchStyleProps xmlns:ask="http://schemas.microsoft.com/office/drawing/2018/sketchyshapes" sd="981765707">
                  <a:prstGeom prst="rect">
                    <a:avLst/>
                  </a:prstGeom>
                  <ask:type>
                    <ask:lineSketchScribble/>
                  </ask:type>
                </ask:lineSketchStyleProps>
              </a:ext>
            </a:extLst>
          </a:ln>
        </p:spPr>
      </p:pic>
      <p:sp>
        <p:nvSpPr>
          <p:cNvPr id="44" name="TextBox 43">
            <a:extLst>
              <a:ext uri="{FF2B5EF4-FFF2-40B4-BE49-F238E27FC236}">
                <a16:creationId xmlns:a16="http://schemas.microsoft.com/office/drawing/2014/main" id="{314FB360-3E76-DD91-77DB-6C1B102F5067}"/>
              </a:ext>
            </a:extLst>
          </p:cNvPr>
          <p:cNvSpPr txBox="1"/>
          <p:nvPr/>
        </p:nvSpPr>
        <p:spPr>
          <a:xfrm>
            <a:off x="1112518" y="240129"/>
            <a:ext cx="3862227" cy="523220"/>
          </a:xfrm>
          <a:prstGeom prst="rect">
            <a:avLst/>
          </a:prstGeom>
          <a:noFill/>
        </p:spPr>
        <p:txBody>
          <a:bodyPr wrap="square" rtlCol="0">
            <a:spAutoFit/>
          </a:bodyPr>
          <a:lstStyle/>
          <a:p>
            <a:r>
              <a:rPr lang="en-GB" sz="2800" b="1" dirty="0">
                <a:latin typeface="Comic Sans MS" panose="030F0702030302020204" pitchFamily="66" charset="0"/>
              </a:rPr>
              <a:t>Permission forms</a:t>
            </a:r>
          </a:p>
        </p:txBody>
      </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48" name="Ink 47">
                <a:extLst>
                  <a:ext uri="{FF2B5EF4-FFF2-40B4-BE49-F238E27FC236}">
                    <a16:creationId xmlns:a16="http://schemas.microsoft.com/office/drawing/2014/main" id="{B5E087BC-5929-0824-AD4F-541F6149089B}"/>
                  </a:ext>
                </a:extLst>
              </p14:cNvPr>
              <p14:cNvContentPartPr/>
              <p14:nvPr/>
            </p14:nvContentPartPr>
            <p14:xfrm>
              <a:off x="3097292" y="3482778"/>
              <a:ext cx="322920" cy="290520"/>
            </p14:xfrm>
          </p:contentPart>
        </mc:Choice>
        <mc:Fallback xmlns="">
          <p:pic>
            <p:nvPicPr>
              <p:cNvPr id="48" name="Ink 47">
                <a:extLst>
                  <a:ext uri="{FF2B5EF4-FFF2-40B4-BE49-F238E27FC236}">
                    <a16:creationId xmlns:a16="http://schemas.microsoft.com/office/drawing/2014/main" id="{B5E087BC-5929-0824-AD4F-541F6149089B}"/>
                  </a:ext>
                </a:extLst>
              </p:cNvPr>
              <p:cNvPicPr/>
              <p:nvPr/>
            </p:nvPicPr>
            <p:blipFill>
              <a:blip r:embed="rId19"/>
              <a:stretch>
                <a:fillRect/>
              </a:stretch>
            </p:blipFill>
            <p:spPr>
              <a:xfrm>
                <a:off x="3079312" y="3374778"/>
                <a:ext cx="358520" cy="50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50" name="Ink 49">
                <a:extLst>
                  <a:ext uri="{FF2B5EF4-FFF2-40B4-BE49-F238E27FC236}">
                    <a16:creationId xmlns:a16="http://schemas.microsoft.com/office/drawing/2014/main" id="{85E0393A-F6E4-5795-8C18-9C564C81438D}"/>
                  </a:ext>
                </a:extLst>
              </p14:cNvPr>
              <p14:cNvContentPartPr/>
              <p14:nvPr/>
            </p14:nvContentPartPr>
            <p14:xfrm>
              <a:off x="8374971" y="3896806"/>
              <a:ext cx="7200" cy="10440"/>
            </p14:xfrm>
          </p:contentPart>
        </mc:Choice>
        <mc:Fallback xmlns="">
          <p:pic>
            <p:nvPicPr>
              <p:cNvPr id="50" name="Ink 49">
                <a:extLst>
                  <a:ext uri="{FF2B5EF4-FFF2-40B4-BE49-F238E27FC236}">
                    <a16:creationId xmlns:a16="http://schemas.microsoft.com/office/drawing/2014/main" id="{85E0393A-F6E4-5795-8C18-9C564C81438D}"/>
                  </a:ext>
                </a:extLst>
              </p:cNvPr>
              <p:cNvPicPr/>
              <p:nvPr/>
            </p:nvPicPr>
            <p:blipFill>
              <a:blip r:embed="rId21"/>
              <a:stretch>
                <a:fillRect/>
              </a:stretch>
            </p:blipFill>
            <p:spPr>
              <a:xfrm>
                <a:off x="8357331" y="3788806"/>
                <a:ext cx="42840" cy="226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51" name="Ink 50">
                <a:extLst>
                  <a:ext uri="{FF2B5EF4-FFF2-40B4-BE49-F238E27FC236}">
                    <a16:creationId xmlns:a16="http://schemas.microsoft.com/office/drawing/2014/main" id="{62075235-09AD-EE57-D518-1246779A8EB3}"/>
                  </a:ext>
                </a:extLst>
              </p14:cNvPr>
              <p14:cNvContentPartPr/>
              <p14:nvPr/>
            </p14:nvContentPartPr>
            <p14:xfrm>
              <a:off x="1915640" y="2605467"/>
              <a:ext cx="1468800" cy="95760"/>
            </p14:xfrm>
          </p:contentPart>
        </mc:Choice>
        <mc:Fallback xmlns="">
          <p:pic>
            <p:nvPicPr>
              <p:cNvPr id="51" name="Ink 50">
                <a:extLst>
                  <a:ext uri="{FF2B5EF4-FFF2-40B4-BE49-F238E27FC236}">
                    <a16:creationId xmlns:a16="http://schemas.microsoft.com/office/drawing/2014/main" id="{62075235-09AD-EE57-D518-1246779A8EB3}"/>
                  </a:ext>
                </a:extLst>
              </p:cNvPr>
              <p:cNvPicPr/>
              <p:nvPr/>
            </p:nvPicPr>
            <p:blipFill>
              <a:blip r:embed="rId23"/>
              <a:stretch>
                <a:fillRect/>
              </a:stretch>
            </p:blipFill>
            <p:spPr>
              <a:xfrm>
                <a:off x="1897640" y="2497467"/>
                <a:ext cx="1504440" cy="31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52" name="Ink 51">
                <a:extLst>
                  <a:ext uri="{FF2B5EF4-FFF2-40B4-BE49-F238E27FC236}">
                    <a16:creationId xmlns:a16="http://schemas.microsoft.com/office/drawing/2014/main" id="{28D86EB0-2C4C-1F6F-A8F1-98216CFF91AF}"/>
                  </a:ext>
                </a:extLst>
              </p14:cNvPr>
              <p14:cNvContentPartPr/>
              <p14:nvPr/>
            </p14:nvContentPartPr>
            <p14:xfrm>
              <a:off x="3131872" y="1609088"/>
              <a:ext cx="59400" cy="2112120"/>
            </p14:xfrm>
          </p:contentPart>
        </mc:Choice>
        <mc:Fallback xmlns="">
          <p:pic>
            <p:nvPicPr>
              <p:cNvPr id="52" name="Ink 51">
                <a:extLst>
                  <a:ext uri="{FF2B5EF4-FFF2-40B4-BE49-F238E27FC236}">
                    <a16:creationId xmlns:a16="http://schemas.microsoft.com/office/drawing/2014/main" id="{28D86EB0-2C4C-1F6F-A8F1-98216CFF91AF}"/>
                  </a:ext>
                </a:extLst>
              </p:cNvPr>
              <p:cNvPicPr/>
              <p:nvPr/>
            </p:nvPicPr>
            <p:blipFill>
              <a:blip r:embed="rId25"/>
              <a:stretch>
                <a:fillRect/>
              </a:stretch>
            </p:blipFill>
            <p:spPr>
              <a:xfrm>
                <a:off x="3095872" y="1393088"/>
                <a:ext cx="131040" cy="2543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53" name="Ink 52">
                <a:extLst>
                  <a:ext uri="{FF2B5EF4-FFF2-40B4-BE49-F238E27FC236}">
                    <a16:creationId xmlns:a16="http://schemas.microsoft.com/office/drawing/2014/main" id="{515C145A-46A2-02BA-7D29-F5A52A1BBEAD}"/>
                  </a:ext>
                </a:extLst>
              </p14:cNvPr>
              <p14:cNvContentPartPr/>
              <p14:nvPr/>
            </p14:nvContentPartPr>
            <p14:xfrm>
              <a:off x="1949718" y="2796153"/>
              <a:ext cx="1465560" cy="132120"/>
            </p14:xfrm>
          </p:contentPart>
        </mc:Choice>
        <mc:Fallback xmlns="">
          <p:pic>
            <p:nvPicPr>
              <p:cNvPr id="53" name="Ink 52">
                <a:extLst>
                  <a:ext uri="{FF2B5EF4-FFF2-40B4-BE49-F238E27FC236}">
                    <a16:creationId xmlns:a16="http://schemas.microsoft.com/office/drawing/2014/main" id="{515C145A-46A2-02BA-7D29-F5A52A1BBEAD}"/>
                  </a:ext>
                </a:extLst>
              </p:cNvPr>
              <p:cNvPicPr/>
              <p:nvPr/>
            </p:nvPicPr>
            <p:blipFill>
              <a:blip r:embed="rId27"/>
              <a:stretch>
                <a:fillRect/>
              </a:stretch>
            </p:blipFill>
            <p:spPr>
              <a:xfrm>
                <a:off x="1913718" y="2580153"/>
                <a:ext cx="1537200" cy="563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54" name="Ink 53">
                <a:extLst>
                  <a:ext uri="{FF2B5EF4-FFF2-40B4-BE49-F238E27FC236}">
                    <a16:creationId xmlns:a16="http://schemas.microsoft.com/office/drawing/2014/main" id="{4E20704E-85C6-A2E9-036B-9336EC36FEA4}"/>
                  </a:ext>
                </a:extLst>
              </p14:cNvPr>
              <p14:cNvContentPartPr/>
              <p14:nvPr/>
            </p14:nvContentPartPr>
            <p14:xfrm>
              <a:off x="2997436" y="3362121"/>
              <a:ext cx="397080" cy="283320"/>
            </p14:xfrm>
          </p:contentPart>
        </mc:Choice>
        <mc:Fallback xmlns="">
          <p:pic>
            <p:nvPicPr>
              <p:cNvPr id="54" name="Ink 53">
                <a:extLst>
                  <a:ext uri="{FF2B5EF4-FFF2-40B4-BE49-F238E27FC236}">
                    <a16:creationId xmlns:a16="http://schemas.microsoft.com/office/drawing/2014/main" id="{4E20704E-85C6-A2E9-036B-9336EC36FEA4}"/>
                  </a:ext>
                </a:extLst>
              </p:cNvPr>
              <p:cNvPicPr/>
              <p:nvPr/>
            </p:nvPicPr>
            <p:blipFill>
              <a:blip r:embed="rId29"/>
              <a:stretch>
                <a:fillRect/>
              </a:stretch>
            </p:blipFill>
            <p:spPr>
              <a:xfrm>
                <a:off x="2934379" y="2984121"/>
                <a:ext cx="522834" cy="1038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55" name="Ink 54">
                <a:extLst>
                  <a:ext uri="{FF2B5EF4-FFF2-40B4-BE49-F238E27FC236}">
                    <a16:creationId xmlns:a16="http://schemas.microsoft.com/office/drawing/2014/main" id="{3592DDB2-CED9-7794-8C66-ED9322221299}"/>
                  </a:ext>
                </a:extLst>
              </p14:cNvPr>
              <p14:cNvContentPartPr/>
              <p14:nvPr/>
            </p14:nvContentPartPr>
            <p14:xfrm>
              <a:off x="8164371" y="3845686"/>
              <a:ext cx="360" cy="360"/>
            </p14:xfrm>
          </p:contentPart>
        </mc:Choice>
        <mc:Fallback xmlns="">
          <p:pic>
            <p:nvPicPr>
              <p:cNvPr id="55" name="Ink 54">
                <a:extLst>
                  <a:ext uri="{FF2B5EF4-FFF2-40B4-BE49-F238E27FC236}">
                    <a16:creationId xmlns:a16="http://schemas.microsoft.com/office/drawing/2014/main" id="{3592DDB2-CED9-7794-8C66-ED9322221299}"/>
                  </a:ext>
                </a:extLst>
              </p:cNvPr>
              <p:cNvPicPr/>
              <p:nvPr/>
            </p:nvPicPr>
            <p:blipFill>
              <a:blip r:embed="rId31"/>
              <a:stretch>
                <a:fillRect/>
              </a:stretch>
            </p:blipFill>
            <p:spPr>
              <a:xfrm>
                <a:off x="8101371" y="3468046"/>
                <a:ext cx="126000"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58" name="Ink 57">
                <a:extLst>
                  <a:ext uri="{FF2B5EF4-FFF2-40B4-BE49-F238E27FC236}">
                    <a16:creationId xmlns:a16="http://schemas.microsoft.com/office/drawing/2014/main" id="{30D501D2-EC67-A4B2-5ACB-0CC1A1C602D7}"/>
                  </a:ext>
                </a:extLst>
              </p14:cNvPr>
              <p14:cNvContentPartPr/>
              <p14:nvPr/>
            </p14:nvContentPartPr>
            <p14:xfrm>
              <a:off x="2007299" y="3338303"/>
              <a:ext cx="1498680" cy="198000"/>
            </p14:xfrm>
          </p:contentPart>
        </mc:Choice>
        <mc:Fallback xmlns="">
          <p:pic>
            <p:nvPicPr>
              <p:cNvPr id="58" name="Ink 57">
                <a:extLst>
                  <a:ext uri="{FF2B5EF4-FFF2-40B4-BE49-F238E27FC236}">
                    <a16:creationId xmlns:a16="http://schemas.microsoft.com/office/drawing/2014/main" id="{30D501D2-EC67-A4B2-5ACB-0CC1A1C602D7}"/>
                  </a:ext>
                </a:extLst>
              </p:cNvPr>
              <p:cNvPicPr/>
              <p:nvPr/>
            </p:nvPicPr>
            <p:blipFill>
              <a:blip r:embed="rId33"/>
              <a:stretch>
                <a:fillRect/>
              </a:stretch>
            </p:blipFill>
            <p:spPr>
              <a:xfrm>
                <a:off x="1944299" y="2960303"/>
                <a:ext cx="1624320" cy="9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59" name="Ink 58">
                <a:extLst>
                  <a:ext uri="{FF2B5EF4-FFF2-40B4-BE49-F238E27FC236}">
                    <a16:creationId xmlns:a16="http://schemas.microsoft.com/office/drawing/2014/main" id="{EA93E2F4-20B8-65FF-C65D-5B79DCD0CEDB}"/>
                  </a:ext>
                </a:extLst>
              </p14:cNvPr>
              <p14:cNvContentPartPr/>
              <p14:nvPr/>
            </p14:nvContentPartPr>
            <p14:xfrm>
              <a:off x="1985716" y="1951128"/>
              <a:ext cx="1498320" cy="181800"/>
            </p14:xfrm>
          </p:contentPart>
        </mc:Choice>
        <mc:Fallback xmlns="">
          <p:pic>
            <p:nvPicPr>
              <p:cNvPr id="59" name="Ink 58">
                <a:extLst>
                  <a:ext uri="{FF2B5EF4-FFF2-40B4-BE49-F238E27FC236}">
                    <a16:creationId xmlns:a16="http://schemas.microsoft.com/office/drawing/2014/main" id="{EA93E2F4-20B8-65FF-C65D-5B79DCD0CEDB}"/>
                  </a:ext>
                </a:extLst>
              </p:cNvPr>
              <p:cNvPicPr/>
              <p:nvPr/>
            </p:nvPicPr>
            <p:blipFill>
              <a:blip r:embed="rId35"/>
              <a:stretch>
                <a:fillRect/>
              </a:stretch>
            </p:blipFill>
            <p:spPr>
              <a:xfrm>
                <a:off x="1922716" y="1573128"/>
                <a:ext cx="1623960" cy="9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60" name="Ink 59">
                <a:extLst>
                  <a:ext uri="{FF2B5EF4-FFF2-40B4-BE49-F238E27FC236}">
                    <a16:creationId xmlns:a16="http://schemas.microsoft.com/office/drawing/2014/main" id="{DCB47BC6-6817-FA94-7B3E-E2C32BF9792E}"/>
                  </a:ext>
                </a:extLst>
              </p14:cNvPr>
              <p14:cNvContentPartPr/>
              <p14:nvPr/>
            </p14:nvContentPartPr>
            <p14:xfrm>
              <a:off x="2690769" y="1569780"/>
              <a:ext cx="72720" cy="2089440"/>
            </p14:xfrm>
          </p:contentPart>
        </mc:Choice>
        <mc:Fallback xmlns="">
          <p:pic>
            <p:nvPicPr>
              <p:cNvPr id="60" name="Ink 59">
                <a:extLst>
                  <a:ext uri="{FF2B5EF4-FFF2-40B4-BE49-F238E27FC236}">
                    <a16:creationId xmlns:a16="http://schemas.microsoft.com/office/drawing/2014/main" id="{DCB47BC6-6817-FA94-7B3E-E2C32BF9792E}"/>
                  </a:ext>
                </a:extLst>
              </p:cNvPr>
              <p:cNvPicPr/>
              <p:nvPr/>
            </p:nvPicPr>
            <p:blipFill>
              <a:blip r:embed="rId37"/>
              <a:stretch>
                <a:fillRect/>
              </a:stretch>
            </p:blipFill>
            <p:spPr>
              <a:xfrm>
                <a:off x="2627769" y="1191845"/>
                <a:ext cx="198360" cy="284495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61" name="Ink 60">
                <a:extLst>
                  <a:ext uri="{FF2B5EF4-FFF2-40B4-BE49-F238E27FC236}">
                    <a16:creationId xmlns:a16="http://schemas.microsoft.com/office/drawing/2014/main" id="{839789C3-923C-A375-AA16-69CA0D7A810E}"/>
                  </a:ext>
                </a:extLst>
              </p14:cNvPr>
              <p14:cNvContentPartPr/>
              <p14:nvPr/>
            </p14:nvContentPartPr>
            <p14:xfrm>
              <a:off x="2261926" y="1608627"/>
              <a:ext cx="95040" cy="2089440"/>
            </p14:xfrm>
          </p:contentPart>
        </mc:Choice>
        <mc:Fallback xmlns="">
          <p:pic>
            <p:nvPicPr>
              <p:cNvPr id="61" name="Ink 60">
                <a:extLst>
                  <a:ext uri="{FF2B5EF4-FFF2-40B4-BE49-F238E27FC236}">
                    <a16:creationId xmlns:a16="http://schemas.microsoft.com/office/drawing/2014/main" id="{839789C3-923C-A375-AA16-69CA0D7A810E}"/>
                  </a:ext>
                </a:extLst>
              </p:cNvPr>
              <p:cNvPicPr/>
              <p:nvPr/>
            </p:nvPicPr>
            <p:blipFill>
              <a:blip r:embed="rId39"/>
              <a:stretch>
                <a:fillRect/>
              </a:stretch>
            </p:blipFill>
            <p:spPr>
              <a:xfrm>
                <a:off x="2199164" y="1230627"/>
                <a:ext cx="220206" cy="2845080"/>
              </a:xfrm>
              <a:prstGeom prst="rect">
                <a:avLst/>
              </a:prstGeom>
            </p:spPr>
          </p:pic>
        </mc:Fallback>
      </mc:AlternateContent>
      <p:sp>
        <p:nvSpPr>
          <p:cNvPr id="2" name="Freeform 6">
            <a:extLst>
              <a:ext uri="{FF2B5EF4-FFF2-40B4-BE49-F238E27FC236}">
                <a16:creationId xmlns:a16="http://schemas.microsoft.com/office/drawing/2014/main" id="{1CD1813B-495F-B238-F8AE-E3CAE0C6ECB5}"/>
              </a:ext>
            </a:extLst>
          </p:cNvPr>
          <p:cNvSpPr/>
          <p:nvPr/>
        </p:nvSpPr>
        <p:spPr>
          <a:xfrm>
            <a:off x="6882074" y="1487783"/>
            <a:ext cx="855748" cy="84826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endParaRPr lang="en-GB"/>
          </a:p>
        </p:txBody>
      </p:sp>
      <p:pic>
        <p:nvPicPr>
          <p:cNvPr id="13" name="Picture 12">
            <a:extLst>
              <a:ext uri="{FF2B5EF4-FFF2-40B4-BE49-F238E27FC236}">
                <a16:creationId xmlns:a16="http://schemas.microsoft.com/office/drawing/2014/main" id="{08C1B7CC-2191-DB04-41E5-28E4411BE30C}"/>
              </a:ext>
            </a:extLst>
          </p:cNvPr>
          <p:cNvPicPr>
            <a:picLocks noChangeAspect="1"/>
          </p:cNvPicPr>
          <p:nvPr/>
        </p:nvPicPr>
        <p:blipFill>
          <a:blip r:embed="rId42"/>
          <a:stretch>
            <a:fillRect/>
          </a:stretch>
        </p:blipFill>
        <p:spPr>
          <a:xfrm>
            <a:off x="6440274" y="2371407"/>
            <a:ext cx="1818090" cy="1494177"/>
          </a:xfrm>
          <a:prstGeom prst="rect">
            <a:avLst/>
          </a:prstGeom>
        </p:spPr>
      </p:pic>
      <p:sp>
        <p:nvSpPr>
          <p:cNvPr id="17" name="TextBox 16">
            <a:extLst>
              <a:ext uri="{FF2B5EF4-FFF2-40B4-BE49-F238E27FC236}">
                <a16:creationId xmlns:a16="http://schemas.microsoft.com/office/drawing/2014/main" id="{F1B834CE-C471-279E-12A6-B69AFC20EB67}"/>
              </a:ext>
            </a:extLst>
          </p:cNvPr>
          <p:cNvSpPr txBox="1"/>
          <p:nvPr/>
        </p:nvSpPr>
        <p:spPr>
          <a:xfrm>
            <a:off x="804908" y="4252210"/>
            <a:ext cx="7716100" cy="800219"/>
          </a:xfrm>
          <a:prstGeom prst="rect">
            <a:avLst/>
          </a:prstGeom>
          <a:noFill/>
        </p:spPr>
        <p:txBody>
          <a:bodyPr wrap="square" rtlCol="0">
            <a:spAutoFit/>
          </a:bodyPr>
          <a:lstStyle/>
          <a:p>
            <a:r>
              <a:rPr lang="en-GB" sz="1800" b="1" dirty="0">
                <a:latin typeface="Comic Sans MS" panose="030F0702030302020204" pitchFamily="66" charset="0"/>
              </a:rPr>
              <a:t>Your parents/carers </a:t>
            </a:r>
            <a:r>
              <a:rPr lang="en-GB" sz="2800" b="1" u="sng" dirty="0">
                <a:latin typeface="Comic Sans MS" panose="030F0702030302020204" pitchFamily="66" charset="0"/>
              </a:rPr>
              <a:t>must</a:t>
            </a:r>
            <a:r>
              <a:rPr lang="en-GB" sz="1800" b="1" dirty="0">
                <a:latin typeface="Comic Sans MS" panose="030F0702030302020204" pitchFamily="66" charset="0"/>
              </a:rPr>
              <a:t> fill in the form if you </a:t>
            </a:r>
            <a:r>
              <a:rPr lang="en-GB" sz="2800" b="1" u="sng" dirty="0">
                <a:latin typeface="Comic Sans MS" panose="030F0702030302020204" pitchFamily="66" charset="0"/>
              </a:rPr>
              <a:t>DO</a:t>
            </a:r>
            <a:r>
              <a:rPr lang="en-GB" sz="1800" b="1" dirty="0">
                <a:latin typeface="Comic Sans MS" panose="030F0702030302020204" pitchFamily="66" charset="0"/>
              </a:rPr>
              <a:t> want to take part</a:t>
            </a:r>
          </a:p>
        </p:txBody>
      </p:sp>
      <p:sp>
        <p:nvSpPr>
          <p:cNvPr id="18" name="TextBox 17">
            <a:extLst>
              <a:ext uri="{FF2B5EF4-FFF2-40B4-BE49-F238E27FC236}">
                <a16:creationId xmlns:a16="http://schemas.microsoft.com/office/drawing/2014/main" id="{73D822D3-1515-B1FA-899F-14DF9642922D}"/>
              </a:ext>
            </a:extLst>
          </p:cNvPr>
          <p:cNvSpPr txBox="1"/>
          <p:nvPr/>
        </p:nvSpPr>
        <p:spPr>
          <a:xfrm>
            <a:off x="1112518" y="1011478"/>
            <a:ext cx="1836484" cy="400110"/>
          </a:xfrm>
          <a:prstGeom prst="rect">
            <a:avLst/>
          </a:prstGeom>
          <a:noFill/>
        </p:spPr>
        <p:txBody>
          <a:bodyPr wrap="square" rtlCol="0">
            <a:spAutoFit/>
          </a:bodyPr>
          <a:lstStyle/>
          <a:p>
            <a:r>
              <a:rPr lang="en-GB" sz="2000" b="1" dirty="0">
                <a:latin typeface="Comic Sans MS" panose="030F0702030302020204" pitchFamily="66" charset="0"/>
              </a:rPr>
              <a:t>Paper Forms</a:t>
            </a:r>
          </a:p>
        </p:txBody>
      </p:sp>
      <p:sp>
        <p:nvSpPr>
          <p:cNvPr id="19" name="TextBox 18">
            <a:extLst>
              <a:ext uri="{FF2B5EF4-FFF2-40B4-BE49-F238E27FC236}">
                <a16:creationId xmlns:a16="http://schemas.microsoft.com/office/drawing/2014/main" id="{46CAE1C0-0C01-347B-BABA-9710B1F5ACF0}"/>
              </a:ext>
            </a:extLst>
          </p:cNvPr>
          <p:cNvSpPr txBox="1"/>
          <p:nvPr/>
        </p:nvSpPr>
        <p:spPr>
          <a:xfrm>
            <a:off x="6440274" y="927739"/>
            <a:ext cx="1836484" cy="400110"/>
          </a:xfrm>
          <a:prstGeom prst="rect">
            <a:avLst/>
          </a:prstGeom>
          <a:noFill/>
        </p:spPr>
        <p:txBody>
          <a:bodyPr wrap="square" rtlCol="0">
            <a:spAutoFit/>
          </a:bodyPr>
          <a:lstStyle/>
          <a:p>
            <a:r>
              <a:rPr lang="en-GB" sz="2000" b="1" dirty="0">
                <a:latin typeface="Comic Sans MS" panose="030F0702030302020204" pitchFamily="66" charset="0"/>
              </a:rPr>
              <a:t>Online Forms</a:t>
            </a:r>
          </a:p>
        </p:txBody>
      </p:sp>
    </p:spTree>
    <p:extLst>
      <p:ext uri="{BB962C8B-B14F-4D97-AF65-F5344CB8AC3E}">
        <p14:creationId xmlns:p14="http://schemas.microsoft.com/office/powerpoint/2010/main" val="1789405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699"/>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0AAECC-05EF-86A2-7A33-61CFBB0FB5A8}"/>
              </a:ext>
            </a:extLst>
          </p:cNvPr>
          <p:cNvPicPr>
            <a:picLocks noChangeAspect="1"/>
          </p:cNvPicPr>
          <p:nvPr/>
        </p:nvPicPr>
        <p:blipFill>
          <a:blip r:embed="rId3"/>
          <a:stretch>
            <a:fillRect/>
          </a:stretch>
        </p:blipFill>
        <p:spPr>
          <a:xfrm>
            <a:off x="0" y="0"/>
            <a:ext cx="9143999" cy="4992914"/>
          </a:xfrm>
          <a:prstGeom prst="rect">
            <a:avLst/>
          </a:prstGeom>
        </p:spPr>
      </p:pic>
      <p:sp>
        <p:nvSpPr>
          <p:cNvPr id="4" name="Rectangle 8">
            <a:extLst>
              <a:ext uri="{FF2B5EF4-FFF2-40B4-BE49-F238E27FC236}">
                <a16:creationId xmlns:a16="http://schemas.microsoft.com/office/drawing/2014/main" id="{56C100D0-0C76-A287-3731-28425370BA14}"/>
              </a:ext>
            </a:extLst>
          </p:cNvPr>
          <p:cNvSpPr/>
          <p:nvPr/>
        </p:nvSpPr>
        <p:spPr>
          <a:xfrm>
            <a:off x="137003" y="4519691"/>
            <a:ext cx="9348975" cy="646903"/>
          </a:xfrm>
          <a:custGeom>
            <a:avLst/>
            <a:gdLst>
              <a:gd name="connsiteX0" fmla="*/ 0 w 9348975"/>
              <a:gd name="connsiteY0" fmla="*/ 0 h 646903"/>
              <a:gd name="connsiteX1" fmla="*/ 9348970 w 9348975"/>
              <a:gd name="connsiteY1" fmla="*/ 0 h 646903"/>
              <a:gd name="connsiteX2" fmla="*/ 9348970 w 9348975"/>
              <a:gd name="connsiteY2" fmla="*/ 646903 h 646903"/>
              <a:gd name="connsiteX3" fmla="*/ 0 w 9348975"/>
              <a:gd name="connsiteY3" fmla="*/ 646903 h 646903"/>
              <a:gd name="connsiteX4" fmla="*/ 0 w 9348975"/>
              <a:gd name="connsiteY4" fmla="*/ 0 h 646903"/>
              <a:gd name="connsiteX0" fmla="*/ 0 w 9348975"/>
              <a:gd name="connsiteY0" fmla="*/ 0 h 646903"/>
              <a:gd name="connsiteX1" fmla="*/ 9348970 w 9348975"/>
              <a:gd name="connsiteY1" fmla="*/ 0 h 646903"/>
              <a:gd name="connsiteX2" fmla="*/ 9348970 w 9348975"/>
              <a:gd name="connsiteY2" fmla="*/ 646903 h 646903"/>
              <a:gd name="connsiteX3" fmla="*/ 0 w 9348975"/>
              <a:gd name="connsiteY3" fmla="*/ 646903 h 646903"/>
              <a:gd name="connsiteX4" fmla="*/ 0 w 9348975"/>
              <a:gd name="connsiteY4" fmla="*/ 0 h 646903"/>
              <a:gd name="connsiteX0" fmla="*/ 0 w 9348975"/>
              <a:gd name="connsiteY0" fmla="*/ 0 h 646903"/>
              <a:gd name="connsiteX1" fmla="*/ 9348970 w 9348975"/>
              <a:gd name="connsiteY1" fmla="*/ 0 h 646903"/>
              <a:gd name="connsiteX2" fmla="*/ 9348970 w 9348975"/>
              <a:gd name="connsiteY2" fmla="*/ 646903 h 646903"/>
              <a:gd name="connsiteX3" fmla="*/ 0 w 9348975"/>
              <a:gd name="connsiteY3" fmla="*/ 646903 h 646903"/>
              <a:gd name="connsiteX4" fmla="*/ 0 w 9348975"/>
              <a:gd name="connsiteY4" fmla="*/ 0 h 646903"/>
              <a:gd name="connsiteX0" fmla="*/ 0 w 9348975"/>
              <a:gd name="connsiteY0" fmla="*/ 0 h 646903"/>
              <a:gd name="connsiteX1" fmla="*/ 9348970 w 9348975"/>
              <a:gd name="connsiteY1" fmla="*/ 0 h 646903"/>
              <a:gd name="connsiteX2" fmla="*/ 9348970 w 9348975"/>
              <a:gd name="connsiteY2" fmla="*/ 646903 h 646903"/>
              <a:gd name="connsiteX3" fmla="*/ 0 w 9348975"/>
              <a:gd name="connsiteY3" fmla="*/ 646903 h 646903"/>
              <a:gd name="connsiteX4" fmla="*/ 0 w 9348975"/>
              <a:gd name="connsiteY4" fmla="*/ 0 h 646903"/>
              <a:gd name="connsiteX0" fmla="*/ 0 w 9348975"/>
              <a:gd name="connsiteY0" fmla="*/ 0 h 646903"/>
              <a:gd name="connsiteX1" fmla="*/ 9348970 w 9348975"/>
              <a:gd name="connsiteY1" fmla="*/ 0 h 646903"/>
              <a:gd name="connsiteX2" fmla="*/ 9348970 w 9348975"/>
              <a:gd name="connsiteY2" fmla="*/ 646903 h 646903"/>
              <a:gd name="connsiteX3" fmla="*/ 0 w 9348975"/>
              <a:gd name="connsiteY3" fmla="*/ 646903 h 646903"/>
              <a:gd name="connsiteX4" fmla="*/ 0 w 9348975"/>
              <a:gd name="connsiteY4" fmla="*/ 0 h 646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8975" h="646903" fill="none" extrusionOk="0">
                <a:moveTo>
                  <a:pt x="0" y="0"/>
                </a:moveTo>
                <a:cubicBezTo>
                  <a:pt x="3547180" y="-213580"/>
                  <a:pt x="7270503" y="245884"/>
                  <a:pt x="9348970" y="0"/>
                </a:cubicBezTo>
                <a:cubicBezTo>
                  <a:pt x="8675699" y="113218"/>
                  <a:pt x="9603956" y="359627"/>
                  <a:pt x="9348970" y="646903"/>
                </a:cubicBezTo>
                <a:cubicBezTo>
                  <a:pt x="6692528" y="542536"/>
                  <a:pt x="1936471" y="371904"/>
                  <a:pt x="0" y="646903"/>
                </a:cubicBezTo>
                <a:cubicBezTo>
                  <a:pt x="339464" y="466691"/>
                  <a:pt x="37321" y="141777"/>
                  <a:pt x="0" y="0"/>
                </a:cubicBezTo>
                <a:close/>
              </a:path>
              <a:path w="9348975" h="646903" stroke="0" extrusionOk="0">
                <a:moveTo>
                  <a:pt x="0" y="0"/>
                </a:moveTo>
                <a:cubicBezTo>
                  <a:pt x="3265195" y="-104329"/>
                  <a:pt x="4768158" y="-27446"/>
                  <a:pt x="9348970" y="0"/>
                </a:cubicBezTo>
                <a:cubicBezTo>
                  <a:pt x="8468652" y="159284"/>
                  <a:pt x="8940748" y="486602"/>
                  <a:pt x="9348970" y="646903"/>
                </a:cubicBezTo>
                <a:cubicBezTo>
                  <a:pt x="4874480" y="583416"/>
                  <a:pt x="4091206" y="540250"/>
                  <a:pt x="0" y="646903"/>
                </a:cubicBezTo>
                <a:cubicBezTo>
                  <a:pt x="-323373" y="346087"/>
                  <a:pt x="-487937" y="258372"/>
                  <a:pt x="0" y="0"/>
                </a:cubicBezTo>
                <a:close/>
              </a:path>
              <a:path w="9348975" h="646903" fill="none" stroke="0" extrusionOk="0">
                <a:moveTo>
                  <a:pt x="0" y="0"/>
                </a:moveTo>
                <a:cubicBezTo>
                  <a:pt x="2524193" y="-302178"/>
                  <a:pt x="8243311" y="95085"/>
                  <a:pt x="9348970" y="0"/>
                </a:cubicBezTo>
                <a:cubicBezTo>
                  <a:pt x="9307300" y="198919"/>
                  <a:pt x="9160840" y="487447"/>
                  <a:pt x="9348970" y="646903"/>
                </a:cubicBezTo>
                <a:cubicBezTo>
                  <a:pt x="7800505" y="793991"/>
                  <a:pt x="1755613" y="727015"/>
                  <a:pt x="0" y="646903"/>
                </a:cubicBezTo>
                <a:cubicBezTo>
                  <a:pt x="493862" y="458095"/>
                  <a:pt x="-28953" y="62285"/>
                  <a:pt x="0" y="0"/>
                </a:cubicBezTo>
                <a:close/>
              </a:path>
              <a:path w="9348975" h="646903" fill="none" stroke="0" extrusionOk="0">
                <a:moveTo>
                  <a:pt x="0" y="0"/>
                </a:moveTo>
                <a:cubicBezTo>
                  <a:pt x="3260465" y="-188255"/>
                  <a:pt x="7648464" y="63760"/>
                  <a:pt x="9348970" y="0"/>
                </a:cubicBezTo>
                <a:cubicBezTo>
                  <a:pt x="9138900" y="70264"/>
                  <a:pt x="9447122" y="390942"/>
                  <a:pt x="9348970" y="646903"/>
                </a:cubicBezTo>
                <a:cubicBezTo>
                  <a:pt x="6823193" y="595248"/>
                  <a:pt x="2068510" y="780559"/>
                  <a:pt x="0" y="646903"/>
                </a:cubicBezTo>
                <a:cubicBezTo>
                  <a:pt x="461278" y="427933"/>
                  <a:pt x="50318" y="93741"/>
                  <a:pt x="0" y="0"/>
                </a:cubicBezTo>
                <a:close/>
              </a:path>
              <a:path w="9348975" h="646903" fill="none" stroke="0" extrusionOk="0">
                <a:moveTo>
                  <a:pt x="0" y="0"/>
                </a:moveTo>
                <a:cubicBezTo>
                  <a:pt x="3387119" y="-372614"/>
                  <a:pt x="7580665" y="1455"/>
                  <a:pt x="9348970" y="0"/>
                </a:cubicBezTo>
                <a:cubicBezTo>
                  <a:pt x="8993872" y="122786"/>
                  <a:pt x="9503220" y="418347"/>
                  <a:pt x="9348970" y="646903"/>
                </a:cubicBezTo>
                <a:cubicBezTo>
                  <a:pt x="7325156" y="502134"/>
                  <a:pt x="1888448" y="482417"/>
                  <a:pt x="0" y="646903"/>
                </a:cubicBezTo>
                <a:cubicBezTo>
                  <a:pt x="442186" y="454817"/>
                  <a:pt x="48569" y="133003"/>
                  <a:pt x="0" y="0"/>
                </a:cubicBezTo>
                <a:close/>
              </a:path>
              <a:path w="9348975" h="646903" fill="none" stroke="0" extrusionOk="0">
                <a:moveTo>
                  <a:pt x="0" y="0"/>
                </a:moveTo>
                <a:cubicBezTo>
                  <a:pt x="3632566" y="-364549"/>
                  <a:pt x="7529249" y="65206"/>
                  <a:pt x="9348970" y="0"/>
                </a:cubicBezTo>
                <a:cubicBezTo>
                  <a:pt x="8729299" y="120820"/>
                  <a:pt x="9575742" y="385591"/>
                  <a:pt x="9348970" y="646903"/>
                </a:cubicBezTo>
                <a:cubicBezTo>
                  <a:pt x="7179574" y="460693"/>
                  <a:pt x="1887863" y="371497"/>
                  <a:pt x="0" y="646903"/>
                </a:cubicBezTo>
                <a:cubicBezTo>
                  <a:pt x="347137" y="467492"/>
                  <a:pt x="48852" y="143354"/>
                  <a:pt x="0" y="0"/>
                </a:cubicBezTo>
                <a:close/>
              </a:path>
            </a:pathLst>
          </a:custGeom>
          <a:solidFill>
            <a:srgbClr val="00B0F0"/>
          </a:solidFill>
          <a:ln>
            <a:solidFill>
              <a:schemeClr val="tx1"/>
            </a:solidFill>
            <a:extLst>
              <a:ext uri="{C807C97D-BFC1-408E-A445-0C87EB9F89A2}">
                <ask:lineSketchStyleProps xmlns:ask="http://schemas.microsoft.com/office/drawing/2018/sketchyshapes" sd="3526384895">
                  <a:custGeom>
                    <a:avLst/>
                    <a:gdLst>
                      <a:gd name="connsiteX0" fmla="*/ 0 w 3972126"/>
                      <a:gd name="connsiteY0" fmla="*/ 0 h 1425108"/>
                      <a:gd name="connsiteX1" fmla="*/ 3972124 w 3972126"/>
                      <a:gd name="connsiteY1" fmla="*/ 0 h 1425108"/>
                      <a:gd name="connsiteX2" fmla="*/ 3972124 w 3972126"/>
                      <a:gd name="connsiteY2" fmla="*/ 1425108 h 1425108"/>
                      <a:gd name="connsiteX3" fmla="*/ 0 w 3972126"/>
                      <a:gd name="connsiteY3" fmla="*/ 1425108 h 1425108"/>
                      <a:gd name="connsiteX4" fmla="*/ 0 w 3972126"/>
                      <a:gd name="connsiteY4" fmla="*/ 0 h 1425108"/>
                      <a:gd name="connsiteX0" fmla="*/ 0 w 3972126"/>
                      <a:gd name="connsiteY0" fmla="*/ 0 h 1425108"/>
                      <a:gd name="connsiteX1" fmla="*/ 3972124 w 3972126"/>
                      <a:gd name="connsiteY1" fmla="*/ 0 h 1425108"/>
                      <a:gd name="connsiteX2" fmla="*/ 3972124 w 3972126"/>
                      <a:gd name="connsiteY2" fmla="*/ 1425108 h 1425108"/>
                      <a:gd name="connsiteX3" fmla="*/ 0 w 3972126"/>
                      <a:gd name="connsiteY3" fmla="*/ 1425108 h 1425108"/>
                      <a:gd name="connsiteX4" fmla="*/ 0 w 3972126"/>
                      <a:gd name="connsiteY4" fmla="*/ 0 h 1425108"/>
                      <a:gd name="connsiteX0" fmla="*/ 0 w 3972126"/>
                      <a:gd name="connsiteY0" fmla="*/ 0 h 1425108"/>
                      <a:gd name="connsiteX1" fmla="*/ 3972124 w 3972126"/>
                      <a:gd name="connsiteY1" fmla="*/ 0 h 1425108"/>
                      <a:gd name="connsiteX2" fmla="*/ 3972124 w 3972126"/>
                      <a:gd name="connsiteY2" fmla="*/ 1425108 h 1425108"/>
                      <a:gd name="connsiteX3" fmla="*/ 0 w 3972126"/>
                      <a:gd name="connsiteY3" fmla="*/ 1425108 h 1425108"/>
                      <a:gd name="connsiteX4" fmla="*/ 0 w 3972126"/>
                      <a:gd name="connsiteY4" fmla="*/ 0 h 1425108"/>
                      <a:gd name="connsiteX0" fmla="*/ 0 w 3972126"/>
                      <a:gd name="connsiteY0" fmla="*/ 0 h 1425108"/>
                      <a:gd name="connsiteX1" fmla="*/ 3972124 w 3972126"/>
                      <a:gd name="connsiteY1" fmla="*/ 0 h 1425108"/>
                      <a:gd name="connsiteX2" fmla="*/ 3972124 w 3972126"/>
                      <a:gd name="connsiteY2" fmla="*/ 1425108 h 1425108"/>
                      <a:gd name="connsiteX3" fmla="*/ 0 w 3972126"/>
                      <a:gd name="connsiteY3" fmla="*/ 1425108 h 1425108"/>
                      <a:gd name="connsiteX4" fmla="*/ 0 w 3972126"/>
                      <a:gd name="connsiteY4" fmla="*/ 0 h 1425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126" h="1425108" fill="none" extrusionOk="0">
                        <a:moveTo>
                          <a:pt x="0" y="0"/>
                        </a:moveTo>
                        <a:cubicBezTo>
                          <a:pt x="1434750" y="-300762"/>
                          <a:pt x="3157258" y="284374"/>
                          <a:pt x="3972124" y="0"/>
                        </a:cubicBezTo>
                        <a:cubicBezTo>
                          <a:pt x="3700312" y="259353"/>
                          <a:pt x="4078330" y="810434"/>
                          <a:pt x="3972124" y="1425108"/>
                        </a:cubicBezTo>
                        <a:cubicBezTo>
                          <a:pt x="2920249" y="1331048"/>
                          <a:pt x="822231" y="1075088"/>
                          <a:pt x="0" y="1425108"/>
                        </a:cubicBezTo>
                        <a:cubicBezTo>
                          <a:pt x="144357" y="1021742"/>
                          <a:pt x="14499" y="297621"/>
                          <a:pt x="0" y="0"/>
                        </a:cubicBezTo>
                        <a:close/>
                      </a:path>
                      <a:path w="3972126" h="1425108" stroke="0" extrusionOk="0">
                        <a:moveTo>
                          <a:pt x="0" y="0"/>
                        </a:moveTo>
                        <a:cubicBezTo>
                          <a:pt x="1341513" y="-111749"/>
                          <a:pt x="2110592" y="31485"/>
                          <a:pt x="3972124" y="0"/>
                        </a:cubicBezTo>
                        <a:cubicBezTo>
                          <a:pt x="3630017" y="334223"/>
                          <a:pt x="3814925" y="951910"/>
                          <a:pt x="3972124" y="1425108"/>
                        </a:cubicBezTo>
                        <a:cubicBezTo>
                          <a:pt x="2057913" y="1455618"/>
                          <a:pt x="1677695" y="1223101"/>
                          <a:pt x="0" y="1425108"/>
                        </a:cubicBezTo>
                        <a:cubicBezTo>
                          <a:pt x="-134437" y="787575"/>
                          <a:pt x="-196844" y="587274"/>
                          <a:pt x="0" y="0"/>
                        </a:cubicBezTo>
                        <a:close/>
                      </a:path>
                      <a:path w="3972126" h="1425108" fill="none" stroke="0" extrusionOk="0">
                        <a:moveTo>
                          <a:pt x="0" y="0"/>
                        </a:moveTo>
                        <a:cubicBezTo>
                          <a:pt x="1121722" y="-281607"/>
                          <a:pt x="3438825" y="147791"/>
                          <a:pt x="3972124" y="0"/>
                        </a:cubicBezTo>
                        <a:cubicBezTo>
                          <a:pt x="3970302" y="367566"/>
                          <a:pt x="3900623" y="1017747"/>
                          <a:pt x="3972124" y="1425108"/>
                        </a:cubicBezTo>
                        <a:cubicBezTo>
                          <a:pt x="3289570" y="1543466"/>
                          <a:pt x="749710" y="1336903"/>
                          <a:pt x="0" y="1425108"/>
                        </a:cubicBezTo>
                        <a:cubicBezTo>
                          <a:pt x="208899" y="1001508"/>
                          <a:pt x="-12169" y="169688"/>
                          <a:pt x="0" y="0"/>
                        </a:cubicBezTo>
                        <a:close/>
                      </a:path>
                      <a:path w="3972126" h="1425108" fill="none" stroke="0" extrusionOk="0">
                        <a:moveTo>
                          <a:pt x="0" y="0"/>
                        </a:moveTo>
                        <a:cubicBezTo>
                          <a:pt x="1370655" y="-332360"/>
                          <a:pt x="3288286" y="146420"/>
                          <a:pt x="3972124" y="0"/>
                        </a:cubicBezTo>
                        <a:cubicBezTo>
                          <a:pt x="3879113" y="251868"/>
                          <a:pt x="4029686" y="856795"/>
                          <a:pt x="3972124" y="1425108"/>
                        </a:cubicBezTo>
                        <a:cubicBezTo>
                          <a:pt x="2924185" y="1321829"/>
                          <a:pt x="790306" y="1111318"/>
                          <a:pt x="0" y="1425108"/>
                        </a:cubicBezTo>
                        <a:cubicBezTo>
                          <a:pt x="196631" y="960791"/>
                          <a:pt x="25890" y="249672"/>
                          <a:pt x="0" y="0"/>
                        </a:cubicBezTo>
                        <a:close/>
                      </a:path>
                      <a:path w="3972126" h="1425108" fill="none" stroke="0" extrusionOk="0">
                        <a:moveTo>
                          <a:pt x="0" y="0"/>
                        </a:moveTo>
                        <a:cubicBezTo>
                          <a:pt x="1402625" y="-305371"/>
                          <a:pt x="3239049" y="226636"/>
                          <a:pt x="3972124" y="0"/>
                        </a:cubicBezTo>
                        <a:cubicBezTo>
                          <a:pt x="3823111" y="277434"/>
                          <a:pt x="4042056" y="852407"/>
                          <a:pt x="3972124" y="1425108"/>
                        </a:cubicBezTo>
                        <a:cubicBezTo>
                          <a:pt x="2977955" y="1313315"/>
                          <a:pt x="758512" y="1005164"/>
                          <a:pt x="0" y="1425108"/>
                        </a:cubicBezTo>
                        <a:cubicBezTo>
                          <a:pt x="190447" y="995355"/>
                          <a:pt x="13164" y="26834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4400" dirty="0">
              <a:latin typeface="Century Gothic"/>
              <a:cs typeface="Calibri"/>
            </a:endParaRPr>
          </a:p>
        </p:txBody>
      </p:sp>
      <p:sp>
        <p:nvSpPr>
          <p:cNvPr id="6" name="TextBox 5">
            <a:extLst>
              <a:ext uri="{FF2B5EF4-FFF2-40B4-BE49-F238E27FC236}">
                <a16:creationId xmlns:a16="http://schemas.microsoft.com/office/drawing/2014/main" id="{99E26534-6EE1-26AB-2B8D-C6718DACAE38}"/>
              </a:ext>
            </a:extLst>
          </p:cNvPr>
          <p:cNvSpPr txBox="1"/>
          <p:nvPr/>
        </p:nvSpPr>
        <p:spPr>
          <a:xfrm>
            <a:off x="554756" y="4519690"/>
            <a:ext cx="8988387" cy="512448"/>
          </a:xfrm>
          <a:prstGeom prst="rect">
            <a:avLst/>
          </a:prstGeom>
          <a:noFill/>
        </p:spPr>
        <p:txBody>
          <a:bodyPr wrap="square" lIns="68580" tIns="34290" rIns="68580" bIns="34290" anchor="t">
            <a:spAutoFit/>
          </a:bodyPr>
          <a:lstStyle/>
          <a:p>
            <a:pPr>
              <a:lnSpc>
                <a:spcPct val="90000"/>
              </a:lnSpc>
              <a:buClr>
                <a:schemeClr val="dk1"/>
              </a:buClr>
              <a:buSzPts val="2400"/>
            </a:pPr>
            <a:r>
              <a:rPr lang="en-GB" sz="2800" b="1" dirty="0">
                <a:solidFill>
                  <a:schemeClr val="tx1">
                    <a:lumMod val="95000"/>
                    <a:lumOff val="5000"/>
                  </a:schemeClr>
                </a:solidFill>
                <a:latin typeface="Century Gothic"/>
                <a:ea typeface="Century Gothic"/>
                <a:cs typeface="Century Gothic"/>
                <a:sym typeface="Century Gothic"/>
              </a:rPr>
              <a:t>Please complete and return </a:t>
            </a:r>
            <a:r>
              <a:rPr lang="en-GB" sz="2800" b="1">
                <a:solidFill>
                  <a:schemeClr val="tx1">
                    <a:lumMod val="95000"/>
                    <a:lumOff val="5000"/>
                  </a:schemeClr>
                </a:solidFill>
                <a:latin typeface="Century Gothic"/>
                <a:ea typeface="Century Gothic"/>
                <a:cs typeface="Century Gothic"/>
                <a:sym typeface="Century Gothic"/>
              </a:rPr>
              <a:t>by </a:t>
            </a:r>
            <a:r>
              <a:rPr lang="en-GB" sz="3200" b="1" u="sng">
                <a:solidFill>
                  <a:schemeClr val="tx1">
                    <a:lumMod val="95000"/>
                    <a:lumOff val="5000"/>
                  </a:schemeClr>
                </a:solidFill>
                <a:latin typeface="Century Gothic"/>
                <a:ea typeface="Century Gothic"/>
                <a:cs typeface="Century Gothic"/>
                <a:sym typeface="Century Gothic"/>
              </a:rPr>
              <a:t>28</a:t>
            </a:r>
            <a:r>
              <a:rPr lang="en-GB" sz="3200" b="1" u="sng" baseline="30000">
                <a:solidFill>
                  <a:schemeClr val="tx1">
                    <a:lumMod val="95000"/>
                    <a:lumOff val="5000"/>
                  </a:schemeClr>
                </a:solidFill>
                <a:latin typeface="Century Gothic"/>
                <a:ea typeface="Century Gothic"/>
                <a:cs typeface="Century Gothic"/>
                <a:sym typeface="Century Gothic"/>
              </a:rPr>
              <a:t>th</a:t>
            </a:r>
            <a:r>
              <a:rPr lang="en-GB" sz="3200" b="1" u="sng">
                <a:solidFill>
                  <a:schemeClr val="tx1">
                    <a:lumMod val="95000"/>
                    <a:lumOff val="5000"/>
                  </a:schemeClr>
                </a:solidFill>
                <a:latin typeface="Century Gothic"/>
                <a:ea typeface="Century Gothic"/>
                <a:cs typeface="Century Gothic"/>
                <a:sym typeface="Century Gothic"/>
              </a:rPr>
              <a:t> </a:t>
            </a:r>
            <a:r>
              <a:rPr lang="en-GB" sz="3200" b="1" u="sng" dirty="0">
                <a:solidFill>
                  <a:schemeClr val="tx1">
                    <a:lumMod val="95000"/>
                    <a:lumOff val="5000"/>
                  </a:schemeClr>
                </a:solidFill>
                <a:latin typeface="Century Gothic"/>
                <a:ea typeface="Century Gothic"/>
                <a:cs typeface="Century Gothic"/>
                <a:sym typeface="Century Gothic"/>
              </a:rPr>
              <a:t>April</a:t>
            </a:r>
            <a:r>
              <a:rPr lang="en-GB" sz="2800" b="1" dirty="0">
                <a:solidFill>
                  <a:schemeClr val="tx1">
                    <a:lumMod val="95000"/>
                    <a:lumOff val="5000"/>
                  </a:schemeClr>
                </a:solidFill>
                <a:latin typeface="Century Gothic"/>
                <a:ea typeface="Century Gothic"/>
                <a:cs typeface="Century Gothic"/>
                <a:sym typeface="Century Gothic"/>
              </a:rPr>
              <a:t>!</a:t>
            </a:r>
            <a:endParaRPr lang="en-GB" sz="2800" b="1" dirty="0">
              <a:solidFill>
                <a:schemeClr val="tx1">
                  <a:lumMod val="95000"/>
                  <a:lumOff val="5000"/>
                </a:schemeClr>
              </a:solidFill>
              <a:latin typeface="Century Gothic" panose="020B0502020202020204" pitchFamily="34" charset="0"/>
              <a:ea typeface="Century Gothic"/>
              <a:cs typeface="Century Gothic"/>
              <a:sym typeface="Century Gothic"/>
            </a:endParaRPr>
          </a:p>
        </p:txBody>
      </p:sp>
    </p:spTree>
    <p:extLst>
      <p:ext uri="{BB962C8B-B14F-4D97-AF65-F5344CB8AC3E}">
        <p14:creationId xmlns:p14="http://schemas.microsoft.com/office/powerpoint/2010/main" val="36354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C5694144-390F-93E7-3533-6208CAE8AEE5}"/>
              </a:ext>
            </a:extLst>
          </p:cNvPr>
          <p:cNvSpPr/>
          <p:nvPr/>
        </p:nvSpPr>
        <p:spPr>
          <a:xfrm>
            <a:off x="980651" y="1533120"/>
            <a:ext cx="5224205" cy="1349340"/>
          </a:xfrm>
          <a:custGeom>
            <a:avLst/>
            <a:gdLst>
              <a:gd name="connsiteX0" fmla="*/ 0 w 5224205"/>
              <a:gd name="connsiteY0" fmla="*/ 224894 h 1349340"/>
              <a:gd name="connsiteX1" fmla="*/ 224894 w 5224205"/>
              <a:gd name="connsiteY1" fmla="*/ 0 h 1349340"/>
              <a:gd name="connsiteX2" fmla="*/ 4999311 w 5224205"/>
              <a:gd name="connsiteY2" fmla="*/ 0 h 1349340"/>
              <a:gd name="connsiteX3" fmla="*/ 5224205 w 5224205"/>
              <a:gd name="connsiteY3" fmla="*/ 224894 h 1349340"/>
              <a:gd name="connsiteX4" fmla="*/ 5224205 w 5224205"/>
              <a:gd name="connsiteY4" fmla="*/ 1124446 h 1349340"/>
              <a:gd name="connsiteX5" fmla="*/ 4999311 w 5224205"/>
              <a:gd name="connsiteY5" fmla="*/ 1349340 h 1349340"/>
              <a:gd name="connsiteX6" fmla="*/ 224894 w 5224205"/>
              <a:gd name="connsiteY6" fmla="*/ 1349340 h 1349340"/>
              <a:gd name="connsiteX7" fmla="*/ 0 w 5224205"/>
              <a:gd name="connsiteY7" fmla="*/ 1124446 h 1349340"/>
              <a:gd name="connsiteX8" fmla="*/ 0 w 5224205"/>
              <a:gd name="connsiteY8" fmla="*/ 224894 h 134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4205" h="1349340" fill="none" extrusionOk="0">
                <a:moveTo>
                  <a:pt x="0" y="224894"/>
                </a:moveTo>
                <a:cubicBezTo>
                  <a:pt x="22847" y="97434"/>
                  <a:pt x="82881" y="-8619"/>
                  <a:pt x="224894" y="0"/>
                </a:cubicBezTo>
                <a:cubicBezTo>
                  <a:pt x="1578549" y="-89912"/>
                  <a:pt x="3003267" y="-97543"/>
                  <a:pt x="4999311" y="0"/>
                </a:cubicBezTo>
                <a:cubicBezTo>
                  <a:pt x="5134454" y="-5660"/>
                  <a:pt x="5226480" y="88254"/>
                  <a:pt x="5224205" y="224894"/>
                </a:cubicBezTo>
                <a:cubicBezTo>
                  <a:pt x="5264085" y="326711"/>
                  <a:pt x="5165540" y="1033734"/>
                  <a:pt x="5224205" y="1124446"/>
                </a:cubicBezTo>
                <a:cubicBezTo>
                  <a:pt x="5217797" y="1269857"/>
                  <a:pt x="5136518" y="1349209"/>
                  <a:pt x="4999311" y="1349340"/>
                </a:cubicBezTo>
                <a:cubicBezTo>
                  <a:pt x="3834851" y="1461418"/>
                  <a:pt x="1535776" y="1407441"/>
                  <a:pt x="224894" y="1349340"/>
                </a:cubicBezTo>
                <a:cubicBezTo>
                  <a:pt x="118196" y="1360095"/>
                  <a:pt x="7255" y="1252745"/>
                  <a:pt x="0" y="1124446"/>
                </a:cubicBezTo>
                <a:cubicBezTo>
                  <a:pt x="65694" y="875460"/>
                  <a:pt x="29103" y="584898"/>
                  <a:pt x="0" y="224894"/>
                </a:cubicBezTo>
                <a:close/>
              </a:path>
              <a:path w="5224205" h="1349340" stroke="0" extrusionOk="0">
                <a:moveTo>
                  <a:pt x="0" y="224894"/>
                </a:moveTo>
                <a:cubicBezTo>
                  <a:pt x="-14604" y="115321"/>
                  <a:pt x="98217" y="19085"/>
                  <a:pt x="224894" y="0"/>
                </a:cubicBezTo>
                <a:cubicBezTo>
                  <a:pt x="1545436" y="121945"/>
                  <a:pt x="2882160" y="54951"/>
                  <a:pt x="4999311" y="0"/>
                </a:cubicBezTo>
                <a:cubicBezTo>
                  <a:pt x="5119781" y="10923"/>
                  <a:pt x="5233137" y="106046"/>
                  <a:pt x="5224205" y="224894"/>
                </a:cubicBezTo>
                <a:cubicBezTo>
                  <a:pt x="5250266" y="659910"/>
                  <a:pt x="5268792" y="823045"/>
                  <a:pt x="5224205" y="1124446"/>
                </a:cubicBezTo>
                <a:cubicBezTo>
                  <a:pt x="5208820" y="1248543"/>
                  <a:pt x="5144717" y="1362183"/>
                  <a:pt x="4999311" y="1349340"/>
                </a:cubicBezTo>
                <a:cubicBezTo>
                  <a:pt x="4272003" y="1389229"/>
                  <a:pt x="2449550" y="1485439"/>
                  <a:pt x="224894" y="1349340"/>
                </a:cubicBezTo>
                <a:cubicBezTo>
                  <a:pt x="97940" y="1333338"/>
                  <a:pt x="-7334" y="1260824"/>
                  <a:pt x="0" y="1124446"/>
                </a:cubicBezTo>
                <a:cubicBezTo>
                  <a:pt x="34973" y="746685"/>
                  <a:pt x="-65747" y="539013"/>
                  <a:pt x="0" y="224894"/>
                </a:cubicBezTo>
                <a:close/>
              </a:path>
            </a:pathLst>
          </a:custGeom>
          <a:solidFill>
            <a:schemeClr val="accent1">
              <a:lumMod val="75000"/>
            </a:schemeClr>
          </a:solidFill>
          <a:ln>
            <a:solidFill>
              <a:srgbClr val="94C6F4"/>
            </a:solidFill>
            <a:extLst>
              <a:ext uri="{C807C97D-BFC1-408E-A445-0C87EB9F89A2}">
                <ask:lineSketchStyleProps xmlns:ask="http://schemas.microsoft.com/office/drawing/2018/sketchyshapes" sd="33225050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45">
            <a:extLst>
              <a:ext uri="{FF2B5EF4-FFF2-40B4-BE49-F238E27FC236}">
                <a16:creationId xmlns:a16="http://schemas.microsoft.com/office/drawing/2014/main" id="{7DC46E4A-8373-EF86-B45F-E226FE3A06E2}"/>
              </a:ext>
            </a:extLst>
          </p:cNvPr>
          <p:cNvSpPr/>
          <p:nvPr/>
        </p:nvSpPr>
        <p:spPr>
          <a:xfrm>
            <a:off x="3701143" y="3419515"/>
            <a:ext cx="3445847" cy="1252857"/>
          </a:xfrm>
          <a:custGeom>
            <a:avLst/>
            <a:gdLst>
              <a:gd name="connsiteX0" fmla="*/ 0 w 3445847"/>
              <a:gd name="connsiteY0" fmla="*/ 208814 h 1252857"/>
              <a:gd name="connsiteX1" fmla="*/ 147755 w 3445847"/>
              <a:gd name="connsiteY1" fmla="*/ 0 h 1252857"/>
              <a:gd name="connsiteX2" fmla="*/ 3298091 w 3445847"/>
              <a:gd name="connsiteY2" fmla="*/ 0 h 1252857"/>
              <a:gd name="connsiteX3" fmla="*/ 3445847 w 3445847"/>
              <a:gd name="connsiteY3" fmla="*/ 208814 h 1252857"/>
              <a:gd name="connsiteX4" fmla="*/ 3445847 w 3445847"/>
              <a:gd name="connsiteY4" fmla="*/ 1044042 h 1252857"/>
              <a:gd name="connsiteX5" fmla="*/ 3298091 w 3445847"/>
              <a:gd name="connsiteY5" fmla="*/ 1252857 h 1252857"/>
              <a:gd name="connsiteX6" fmla="*/ 147755 w 3445847"/>
              <a:gd name="connsiteY6" fmla="*/ 1252857 h 1252857"/>
              <a:gd name="connsiteX7" fmla="*/ 0 w 3445847"/>
              <a:gd name="connsiteY7" fmla="*/ 1044042 h 1252857"/>
              <a:gd name="connsiteX8" fmla="*/ 0 w 3445847"/>
              <a:gd name="connsiteY8" fmla="*/ 208814 h 1252857"/>
              <a:gd name="connsiteX0" fmla="*/ 0 w 3445847"/>
              <a:gd name="connsiteY0" fmla="*/ 208814 h 1252857"/>
              <a:gd name="connsiteX1" fmla="*/ 147755 w 3445847"/>
              <a:gd name="connsiteY1" fmla="*/ 0 h 1252857"/>
              <a:gd name="connsiteX2" fmla="*/ 3298091 w 3445847"/>
              <a:gd name="connsiteY2" fmla="*/ 0 h 1252857"/>
              <a:gd name="connsiteX3" fmla="*/ 3445847 w 3445847"/>
              <a:gd name="connsiteY3" fmla="*/ 208814 h 1252857"/>
              <a:gd name="connsiteX4" fmla="*/ 3445847 w 3445847"/>
              <a:gd name="connsiteY4" fmla="*/ 1044042 h 1252857"/>
              <a:gd name="connsiteX5" fmla="*/ 3298091 w 3445847"/>
              <a:gd name="connsiteY5" fmla="*/ 1252857 h 1252857"/>
              <a:gd name="connsiteX6" fmla="*/ 147755 w 3445847"/>
              <a:gd name="connsiteY6" fmla="*/ 1252857 h 1252857"/>
              <a:gd name="connsiteX7" fmla="*/ 0 w 3445847"/>
              <a:gd name="connsiteY7" fmla="*/ 1044042 h 1252857"/>
              <a:gd name="connsiteX8" fmla="*/ 0 w 3445847"/>
              <a:gd name="connsiteY8" fmla="*/ 208814 h 125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5847" h="1252857" fill="none" extrusionOk="0">
                <a:moveTo>
                  <a:pt x="0" y="208814"/>
                </a:moveTo>
                <a:cubicBezTo>
                  <a:pt x="21071" y="89907"/>
                  <a:pt x="54633" y="-7443"/>
                  <a:pt x="147755" y="0"/>
                </a:cubicBezTo>
                <a:cubicBezTo>
                  <a:pt x="1404158" y="-67413"/>
                  <a:pt x="2956466" y="-150001"/>
                  <a:pt x="3298091" y="0"/>
                </a:cubicBezTo>
                <a:cubicBezTo>
                  <a:pt x="3401842" y="-12414"/>
                  <a:pt x="3448139" y="79798"/>
                  <a:pt x="3445847" y="208814"/>
                </a:cubicBezTo>
                <a:cubicBezTo>
                  <a:pt x="3417815" y="415657"/>
                  <a:pt x="3448634" y="919206"/>
                  <a:pt x="3445847" y="1044042"/>
                </a:cubicBezTo>
                <a:cubicBezTo>
                  <a:pt x="3439417" y="1185220"/>
                  <a:pt x="3397182" y="1252642"/>
                  <a:pt x="3298091" y="1252857"/>
                </a:cubicBezTo>
                <a:cubicBezTo>
                  <a:pt x="1980880" y="1335462"/>
                  <a:pt x="1428151" y="1227434"/>
                  <a:pt x="147755" y="1252857"/>
                </a:cubicBezTo>
                <a:cubicBezTo>
                  <a:pt x="91363" y="1270258"/>
                  <a:pt x="9958" y="1165374"/>
                  <a:pt x="0" y="1044042"/>
                </a:cubicBezTo>
                <a:cubicBezTo>
                  <a:pt x="-14284" y="736012"/>
                  <a:pt x="-14673" y="472625"/>
                  <a:pt x="0" y="208814"/>
                </a:cubicBezTo>
                <a:close/>
              </a:path>
              <a:path w="3445847" h="1252857" stroke="0" extrusionOk="0">
                <a:moveTo>
                  <a:pt x="0" y="208814"/>
                </a:moveTo>
                <a:cubicBezTo>
                  <a:pt x="-9752" y="101101"/>
                  <a:pt x="69436" y="14407"/>
                  <a:pt x="147755" y="0"/>
                </a:cubicBezTo>
                <a:cubicBezTo>
                  <a:pt x="1715728" y="124868"/>
                  <a:pt x="2090945" y="39810"/>
                  <a:pt x="3298091" y="0"/>
                </a:cubicBezTo>
                <a:cubicBezTo>
                  <a:pt x="3359719" y="9375"/>
                  <a:pt x="3448426" y="96951"/>
                  <a:pt x="3445847" y="208814"/>
                </a:cubicBezTo>
                <a:cubicBezTo>
                  <a:pt x="3451165" y="349864"/>
                  <a:pt x="3379167" y="622911"/>
                  <a:pt x="3445847" y="1044042"/>
                </a:cubicBezTo>
                <a:cubicBezTo>
                  <a:pt x="3430043" y="1173306"/>
                  <a:pt x="3371722" y="1246096"/>
                  <a:pt x="3298091" y="1252857"/>
                </a:cubicBezTo>
                <a:cubicBezTo>
                  <a:pt x="2882657" y="1403387"/>
                  <a:pt x="1112924" y="1490297"/>
                  <a:pt x="147755" y="1252857"/>
                </a:cubicBezTo>
                <a:cubicBezTo>
                  <a:pt x="66288" y="1230519"/>
                  <a:pt x="-7368" y="1173079"/>
                  <a:pt x="0" y="1044042"/>
                </a:cubicBezTo>
                <a:cubicBezTo>
                  <a:pt x="-47549" y="816060"/>
                  <a:pt x="19421" y="473221"/>
                  <a:pt x="0" y="208814"/>
                </a:cubicBezTo>
                <a:close/>
              </a:path>
              <a:path w="3445847" h="1252857" fill="none" stroke="0" extrusionOk="0">
                <a:moveTo>
                  <a:pt x="0" y="208814"/>
                </a:moveTo>
                <a:cubicBezTo>
                  <a:pt x="-1308" y="102693"/>
                  <a:pt x="54950" y="8004"/>
                  <a:pt x="147755" y="0"/>
                </a:cubicBezTo>
                <a:cubicBezTo>
                  <a:pt x="1520360" y="-59041"/>
                  <a:pt x="2936827" y="-68525"/>
                  <a:pt x="3298091" y="0"/>
                </a:cubicBezTo>
                <a:cubicBezTo>
                  <a:pt x="3383554" y="-1528"/>
                  <a:pt x="3462246" y="99055"/>
                  <a:pt x="3445847" y="208814"/>
                </a:cubicBezTo>
                <a:cubicBezTo>
                  <a:pt x="3435652" y="416266"/>
                  <a:pt x="3445398" y="899353"/>
                  <a:pt x="3445847" y="1044042"/>
                </a:cubicBezTo>
                <a:cubicBezTo>
                  <a:pt x="3430970" y="1174937"/>
                  <a:pt x="3399266" y="1259036"/>
                  <a:pt x="3298091" y="1252857"/>
                </a:cubicBezTo>
                <a:cubicBezTo>
                  <a:pt x="1968460" y="1319045"/>
                  <a:pt x="1428993" y="1399370"/>
                  <a:pt x="147755" y="1252857"/>
                </a:cubicBezTo>
                <a:cubicBezTo>
                  <a:pt x="70369" y="1240064"/>
                  <a:pt x="-925" y="1165003"/>
                  <a:pt x="0" y="1044042"/>
                </a:cubicBezTo>
                <a:cubicBezTo>
                  <a:pt x="27007" y="766526"/>
                  <a:pt x="9205" y="507213"/>
                  <a:pt x="0" y="208814"/>
                </a:cubicBezTo>
                <a:close/>
              </a:path>
            </a:pathLst>
          </a:custGeom>
          <a:solidFill>
            <a:schemeClr val="accent1">
              <a:lumMod val="75000"/>
            </a:schemeClr>
          </a:solidFill>
          <a:ln>
            <a:solidFill>
              <a:srgbClr val="000066"/>
            </a:solidFill>
            <a:extLst>
              <a:ext uri="{C807C97D-BFC1-408E-A445-0C87EB9F89A2}">
                <ask:lineSketchStyleProps xmlns:ask="http://schemas.microsoft.com/office/drawing/2018/sketchyshapes" sd="3322505016">
                  <a:custGeom>
                    <a:avLst/>
                    <a:gdLst>
                      <a:gd name="connsiteX0" fmla="*/ 0 w 4300853"/>
                      <a:gd name="connsiteY0" fmla="*/ 184417 h 1106477"/>
                      <a:gd name="connsiteX1" fmla="*/ 184417 w 4300853"/>
                      <a:gd name="connsiteY1" fmla="*/ 0 h 1106477"/>
                      <a:gd name="connsiteX2" fmla="*/ 4116436 w 4300853"/>
                      <a:gd name="connsiteY2" fmla="*/ 0 h 1106477"/>
                      <a:gd name="connsiteX3" fmla="*/ 4300853 w 4300853"/>
                      <a:gd name="connsiteY3" fmla="*/ 184417 h 1106477"/>
                      <a:gd name="connsiteX4" fmla="*/ 4300853 w 4300853"/>
                      <a:gd name="connsiteY4" fmla="*/ 922060 h 1106477"/>
                      <a:gd name="connsiteX5" fmla="*/ 4116436 w 4300853"/>
                      <a:gd name="connsiteY5" fmla="*/ 1106477 h 1106477"/>
                      <a:gd name="connsiteX6" fmla="*/ 184417 w 4300853"/>
                      <a:gd name="connsiteY6" fmla="*/ 1106477 h 1106477"/>
                      <a:gd name="connsiteX7" fmla="*/ 0 w 4300853"/>
                      <a:gd name="connsiteY7" fmla="*/ 922060 h 1106477"/>
                      <a:gd name="connsiteX8" fmla="*/ 0 w 4300853"/>
                      <a:gd name="connsiteY8" fmla="*/ 184417 h 110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0853" h="1106477" fill="none" extrusionOk="0">
                        <a:moveTo>
                          <a:pt x="0" y="184417"/>
                        </a:moveTo>
                        <a:cubicBezTo>
                          <a:pt x="12306" y="80813"/>
                          <a:pt x="70911" y="-5641"/>
                          <a:pt x="184417" y="0"/>
                        </a:cubicBezTo>
                        <a:cubicBezTo>
                          <a:pt x="1831991" y="-89912"/>
                          <a:pt x="3635543" y="-97543"/>
                          <a:pt x="4116436" y="0"/>
                        </a:cubicBezTo>
                        <a:cubicBezTo>
                          <a:pt x="4223842" y="-2875"/>
                          <a:pt x="4301493" y="79066"/>
                          <a:pt x="4300853" y="184417"/>
                        </a:cubicBezTo>
                        <a:cubicBezTo>
                          <a:pt x="4264101" y="353080"/>
                          <a:pt x="4318067" y="805159"/>
                          <a:pt x="4300853" y="922060"/>
                        </a:cubicBezTo>
                        <a:cubicBezTo>
                          <a:pt x="4296676" y="1037733"/>
                          <a:pt x="4229714" y="1106362"/>
                          <a:pt x="4116436" y="1106477"/>
                        </a:cubicBezTo>
                        <a:cubicBezTo>
                          <a:pt x="2464988" y="1218555"/>
                          <a:pt x="1710806" y="1164578"/>
                          <a:pt x="184417" y="1106477"/>
                        </a:cubicBezTo>
                        <a:cubicBezTo>
                          <a:pt x="91974" y="1112257"/>
                          <a:pt x="2084" y="1025086"/>
                          <a:pt x="0" y="922060"/>
                        </a:cubicBezTo>
                        <a:cubicBezTo>
                          <a:pt x="39742" y="665796"/>
                          <a:pt x="12879" y="428862"/>
                          <a:pt x="0" y="184417"/>
                        </a:cubicBezTo>
                        <a:close/>
                      </a:path>
                      <a:path w="4300853" h="1106477" stroke="0" extrusionOk="0">
                        <a:moveTo>
                          <a:pt x="0" y="184417"/>
                        </a:moveTo>
                        <a:cubicBezTo>
                          <a:pt x="-7139" y="89719"/>
                          <a:pt x="80246" y="17920"/>
                          <a:pt x="184417" y="0"/>
                        </a:cubicBezTo>
                        <a:cubicBezTo>
                          <a:pt x="2113904" y="121945"/>
                          <a:pt x="2633815" y="54951"/>
                          <a:pt x="4116436" y="0"/>
                        </a:cubicBezTo>
                        <a:cubicBezTo>
                          <a:pt x="4213846" y="12984"/>
                          <a:pt x="4315139" y="91135"/>
                          <a:pt x="4300853" y="184417"/>
                        </a:cubicBezTo>
                        <a:cubicBezTo>
                          <a:pt x="4315814" y="293266"/>
                          <a:pt x="4257708" y="562574"/>
                          <a:pt x="4300853" y="922060"/>
                        </a:cubicBezTo>
                        <a:cubicBezTo>
                          <a:pt x="4287997" y="1023820"/>
                          <a:pt x="4223830" y="1109835"/>
                          <a:pt x="4116436" y="1106477"/>
                        </a:cubicBezTo>
                        <a:cubicBezTo>
                          <a:pt x="3670101" y="1146366"/>
                          <a:pt x="1447554" y="1242576"/>
                          <a:pt x="184417" y="1106477"/>
                        </a:cubicBezTo>
                        <a:cubicBezTo>
                          <a:pt x="80218" y="1092800"/>
                          <a:pt x="-9566" y="1039788"/>
                          <a:pt x="0" y="922060"/>
                        </a:cubicBezTo>
                        <a:cubicBezTo>
                          <a:pt x="-47806" y="720501"/>
                          <a:pt x="28792" y="431846"/>
                          <a:pt x="0" y="1844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3CBD98BE-D25F-211A-48BB-D25AB5092556}"/>
              </a:ext>
            </a:extLst>
          </p:cNvPr>
          <p:cNvSpPr/>
          <p:nvPr/>
        </p:nvSpPr>
        <p:spPr>
          <a:xfrm>
            <a:off x="1167301" y="1963238"/>
            <a:ext cx="2148597" cy="557639"/>
          </a:xfrm>
          <a:custGeom>
            <a:avLst/>
            <a:gdLst>
              <a:gd name="connsiteX0" fmla="*/ 0 w 2148597"/>
              <a:gd name="connsiteY0" fmla="*/ 92942 h 557639"/>
              <a:gd name="connsiteX1" fmla="*/ 92942 w 2148597"/>
              <a:gd name="connsiteY1" fmla="*/ 0 h 557639"/>
              <a:gd name="connsiteX2" fmla="*/ 2055655 w 2148597"/>
              <a:gd name="connsiteY2" fmla="*/ 0 h 557639"/>
              <a:gd name="connsiteX3" fmla="*/ 2148597 w 2148597"/>
              <a:gd name="connsiteY3" fmla="*/ 92942 h 557639"/>
              <a:gd name="connsiteX4" fmla="*/ 2148597 w 2148597"/>
              <a:gd name="connsiteY4" fmla="*/ 464697 h 557639"/>
              <a:gd name="connsiteX5" fmla="*/ 2055655 w 2148597"/>
              <a:gd name="connsiteY5" fmla="*/ 557639 h 557639"/>
              <a:gd name="connsiteX6" fmla="*/ 92942 w 2148597"/>
              <a:gd name="connsiteY6" fmla="*/ 557639 h 557639"/>
              <a:gd name="connsiteX7" fmla="*/ 0 w 2148597"/>
              <a:gd name="connsiteY7" fmla="*/ 464697 h 557639"/>
              <a:gd name="connsiteX8" fmla="*/ 0 w 2148597"/>
              <a:gd name="connsiteY8" fmla="*/ 92942 h 55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8597" h="557639" fill="none" extrusionOk="0">
                <a:moveTo>
                  <a:pt x="0" y="92942"/>
                </a:moveTo>
                <a:cubicBezTo>
                  <a:pt x="-660" y="47908"/>
                  <a:pt x="43133" y="-1976"/>
                  <a:pt x="92942" y="0"/>
                </a:cubicBezTo>
                <a:cubicBezTo>
                  <a:pt x="1036329" y="28971"/>
                  <a:pt x="1813027" y="85445"/>
                  <a:pt x="2055655" y="0"/>
                </a:cubicBezTo>
                <a:cubicBezTo>
                  <a:pt x="2105273" y="9487"/>
                  <a:pt x="2156719" y="44315"/>
                  <a:pt x="2148597" y="92942"/>
                </a:cubicBezTo>
                <a:cubicBezTo>
                  <a:pt x="2118158" y="246241"/>
                  <a:pt x="2119885" y="319439"/>
                  <a:pt x="2148597" y="464697"/>
                </a:cubicBezTo>
                <a:cubicBezTo>
                  <a:pt x="2146989" y="515960"/>
                  <a:pt x="2105968" y="558249"/>
                  <a:pt x="2055655" y="557639"/>
                </a:cubicBezTo>
                <a:cubicBezTo>
                  <a:pt x="1224539" y="484770"/>
                  <a:pt x="574824" y="528622"/>
                  <a:pt x="92942" y="557639"/>
                </a:cubicBezTo>
                <a:cubicBezTo>
                  <a:pt x="35850" y="550854"/>
                  <a:pt x="407" y="511814"/>
                  <a:pt x="0" y="464697"/>
                </a:cubicBezTo>
                <a:cubicBezTo>
                  <a:pt x="26333" y="314272"/>
                  <a:pt x="17453" y="214814"/>
                  <a:pt x="0" y="92942"/>
                </a:cubicBezTo>
                <a:close/>
              </a:path>
              <a:path w="2148597" h="557639" stroke="0" extrusionOk="0">
                <a:moveTo>
                  <a:pt x="0" y="92942"/>
                </a:moveTo>
                <a:cubicBezTo>
                  <a:pt x="-3488" y="35592"/>
                  <a:pt x="40337" y="-1459"/>
                  <a:pt x="92942" y="0"/>
                </a:cubicBezTo>
                <a:cubicBezTo>
                  <a:pt x="324576" y="112868"/>
                  <a:pt x="1080183" y="-4279"/>
                  <a:pt x="2055655" y="0"/>
                </a:cubicBezTo>
                <a:cubicBezTo>
                  <a:pt x="2107406" y="492"/>
                  <a:pt x="2144240" y="35471"/>
                  <a:pt x="2148597" y="92942"/>
                </a:cubicBezTo>
                <a:cubicBezTo>
                  <a:pt x="2136518" y="249764"/>
                  <a:pt x="2137370" y="403293"/>
                  <a:pt x="2148597" y="464697"/>
                </a:cubicBezTo>
                <a:cubicBezTo>
                  <a:pt x="2148253" y="516592"/>
                  <a:pt x="2115614" y="555666"/>
                  <a:pt x="2055655" y="557639"/>
                </a:cubicBezTo>
                <a:cubicBezTo>
                  <a:pt x="1594190" y="532765"/>
                  <a:pt x="786005" y="510425"/>
                  <a:pt x="92942" y="557639"/>
                </a:cubicBezTo>
                <a:cubicBezTo>
                  <a:pt x="36719" y="563203"/>
                  <a:pt x="-6984" y="516283"/>
                  <a:pt x="0" y="464697"/>
                </a:cubicBezTo>
                <a:cubicBezTo>
                  <a:pt x="6138" y="390339"/>
                  <a:pt x="30165" y="231019"/>
                  <a:pt x="0" y="92942"/>
                </a:cubicBezTo>
                <a:close/>
              </a:path>
            </a:pathLst>
          </a:custGeom>
          <a:solidFill>
            <a:schemeClr val="bg1"/>
          </a:solidFill>
          <a:ln>
            <a:solidFill>
              <a:schemeClr val="tx1"/>
            </a:solidFill>
            <a:extLst>
              <a:ext uri="{C807C97D-BFC1-408E-A445-0C87EB9F89A2}">
                <ask:lineSketchStyleProps xmlns:ask="http://schemas.microsoft.com/office/drawing/2018/sketchyshapes" sd="37517290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   </a:t>
            </a:r>
            <a:r>
              <a:rPr kumimoji="0" lang="en-US" sz="1600" b="1"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Basic Measures</a:t>
            </a:r>
          </a:p>
        </p:txBody>
      </p:sp>
      <p:pic>
        <p:nvPicPr>
          <p:cNvPr id="20" name="Picture 19" descr="A picture containing shape&#10;&#10;Description automatically generated">
            <a:extLst>
              <a:ext uri="{FF2B5EF4-FFF2-40B4-BE49-F238E27FC236}">
                <a16:creationId xmlns:a16="http://schemas.microsoft.com/office/drawing/2014/main" id="{7C5CABF2-C635-D017-9E0B-6750923FA7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3669" y="1859906"/>
            <a:ext cx="1422646" cy="905906"/>
          </a:xfrm>
          <a:prstGeom prst="rect">
            <a:avLst/>
          </a:prstGeom>
        </p:spPr>
      </p:pic>
      <p:pic>
        <p:nvPicPr>
          <p:cNvPr id="21" name="Picture 2">
            <a:extLst>
              <a:ext uri="{FF2B5EF4-FFF2-40B4-BE49-F238E27FC236}">
                <a16:creationId xmlns:a16="http://schemas.microsoft.com/office/drawing/2014/main" id="{A8BEB056-43D6-9E6E-A061-A728EE5C1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9852" y="1623655"/>
            <a:ext cx="1021467" cy="10593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A106CA-164F-2B6B-593B-C1E680592B5B}"/>
              </a:ext>
            </a:extLst>
          </p:cNvPr>
          <p:cNvSpPr txBox="1"/>
          <p:nvPr/>
        </p:nvSpPr>
        <p:spPr>
          <a:xfrm>
            <a:off x="548364" y="500298"/>
            <a:ext cx="7584793" cy="523220"/>
          </a:xfrm>
          <a:prstGeom prst="rect">
            <a:avLst/>
          </a:prstGeom>
          <a:noFill/>
        </p:spPr>
        <p:txBody>
          <a:bodyPr wrap="square" rtlCol="0">
            <a:spAutoFit/>
          </a:bodyPr>
          <a:lstStyle/>
          <a:p>
            <a:r>
              <a:rPr lang="en-GB" sz="2800" b="1" dirty="0">
                <a:latin typeface="Comic Sans MS" panose="030F0702030302020204" pitchFamily="66" charset="0"/>
              </a:rPr>
              <a:t>Health Measures</a:t>
            </a:r>
          </a:p>
        </p:txBody>
      </p:sp>
      <p:sp>
        <p:nvSpPr>
          <p:cNvPr id="3" name="Freeform 5">
            <a:extLst>
              <a:ext uri="{FF2B5EF4-FFF2-40B4-BE49-F238E27FC236}">
                <a16:creationId xmlns:a16="http://schemas.microsoft.com/office/drawing/2014/main" id="{0D90562B-F010-C4D3-622F-0E287BBD3CDE}"/>
              </a:ext>
            </a:extLst>
          </p:cNvPr>
          <p:cNvSpPr/>
          <p:nvPr/>
        </p:nvSpPr>
        <p:spPr>
          <a:xfrm>
            <a:off x="4092625" y="449892"/>
            <a:ext cx="496273" cy="463790"/>
          </a:xfrm>
          <a:custGeom>
            <a:avLst/>
            <a:gdLst/>
            <a:ahLst/>
            <a:cxnLst/>
            <a:rect l="l" t="t" r="r" b="b"/>
            <a:pathLst>
              <a:path w="992546" h="927579">
                <a:moveTo>
                  <a:pt x="0" y="0"/>
                </a:moveTo>
                <a:lnTo>
                  <a:pt x="992546" y="0"/>
                </a:lnTo>
                <a:lnTo>
                  <a:pt x="992546" y="927579"/>
                </a:lnTo>
                <a:lnTo>
                  <a:pt x="0" y="9275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a:extLst>
              <a:ext uri="{FF2B5EF4-FFF2-40B4-BE49-F238E27FC236}">
                <a16:creationId xmlns:a16="http://schemas.microsoft.com/office/drawing/2014/main" id="{B48B66D1-A9AE-F92D-D0F1-9560F6CDCF4A}"/>
              </a:ext>
            </a:extLst>
          </p:cNvPr>
          <p:cNvSpPr/>
          <p:nvPr/>
        </p:nvSpPr>
        <p:spPr>
          <a:xfrm rot="2905332">
            <a:off x="2352211" y="3878050"/>
            <a:ext cx="531656" cy="402549"/>
          </a:xfrm>
          <a:custGeom>
            <a:avLst/>
            <a:gdLst/>
            <a:ahLst/>
            <a:cxnLst/>
            <a:rect l="l" t="t" r="r" b="b"/>
            <a:pathLst>
              <a:path w="992546" h="927579">
                <a:moveTo>
                  <a:pt x="0" y="0"/>
                </a:moveTo>
                <a:lnTo>
                  <a:pt x="992546" y="0"/>
                </a:lnTo>
                <a:lnTo>
                  <a:pt x="992546" y="927579"/>
                </a:lnTo>
                <a:lnTo>
                  <a:pt x="0" y="9275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Rectangle: Rounded Corners 6">
            <a:extLst>
              <a:ext uri="{FF2B5EF4-FFF2-40B4-BE49-F238E27FC236}">
                <a16:creationId xmlns:a16="http://schemas.microsoft.com/office/drawing/2014/main" id="{914CF3B9-BE5F-FEF6-7D5E-13278C645B06}"/>
              </a:ext>
            </a:extLst>
          </p:cNvPr>
          <p:cNvSpPr/>
          <p:nvPr/>
        </p:nvSpPr>
        <p:spPr>
          <a:xfrm>
            <a:off x="3904673" y="3746897"/>
            <a:ext cx="2113668" cy="575922"/>
          </a:xfrm>
          <a:custGeom>
            <a:avLst/>
            <a:gdLst>
              <a:gd name="connsiteX0" fmla="*/ 0 w 2113668"/>
              <a:gd name="connsiteY0" fmla="*/ 287961 h 575922"/>
              <a:gd name="connsiteX1" fmla="*/ 287961 w 2113668"/>
              <a:gd name="connsiteY1" fmla="*/ 0 h 575922"/>
              <a:gd name="connsiteX2" fmla="*/ 1825707 w 2113668"/>
              <a:gd name="connsiteY2" fmla="*/ 0 h 575922"/>
              <a:gd name="connsiteX3" fmla="*/ 2113668 w 2113668"/>
              <a:gd name="connsiteY3" fmla="*/ 287961 h 575922"/>
              <a:gd name="connsiteX4" fmla="*/ 2113668 w 2113668"/>
              <a:gd name="connsiteY4" fmla="*/ 287961 h 575922"/>
              <a:gd name="connsiteX5" fmla="*/ 1825707 w 2113668"/>
              <a:gd name="connsiteY5" fmla="*/ 575922 h 575922"/>
              <a:gd name="connsiteX6" fmla="*/ 287961 w 2113668"/>
              <a:gd name="connsiteY6" fmla="*/ 575922 h 575922"/>
              <a:gd name="connsiteX7" fmla="*/ 0 w 2113668"/>
              <a:gd name="connsiteY7" fmla="*/ 287961 h 57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3668" h="575922" fill="none" extrusionOk="0">
                <a:moveTo>
                  <a:pt x="0" y="287961"/>
                </a:moveTo>
                <a:cubicBezTo>
                  <a:pt x="-12135" y="142723"/>
                  <a:pt x="108145" y="761"/>
                  <a:pt x="287961" y="0"/>
                </a:cubicBezTo>
                <a:cubicBezTo>
                  <a:pt x="913673" y="55507"/>
                  <a:pt x="1429012" y="126322"/>
                  <a:pt x="1825707" y="0"/>
                </a:cubicBezTo>
                <a:cubicBezTo>
                  <a:pt x="1983397" y="12843"/>
                  <a:pt x="2129999" y="107708"/>
                  <a:pt x="2113668" y="287961"/>
                </a:cubicBezTo>
                <a:lnTo>
                  <a:pt x="2113668" y="287961"/>
                </a:lnTo>
                <a:cubicBezTo>
                  <a:pt x="2111706" y="448728"/>
                  <a:pt x="1979552" y="571522"/>
                  <a:pt x="1825707" y="575922"/>
                </a:cubicBezTo>
                <a:cubicBezTo>
                  <a:pt x="1430672" y="526554"/>
                  <a:pt x="745152" y="552477"/>
                  <a:pt x="287961" y="575922"/>
                </a:cubicBezTo>
                <a:cubicBezTo>
                  <a:pt x="131173" y="571497"/>
                  <a:pt x="5797" y="471352"/>
                  <a:pt x="0" y="287961"/>
                </a:cubicBezTo>
                <a:close/>
              </a:path>
              <a:path w="2113668" h="575922" stroke="0" extrusionOk="0">
                <a:moveTo>
                  <a:pt x="0" y="287961"/>
                </a:moveTo>
                <a:cubicBezTo>
                  <a:pt x="-7061" y="116736"/>
                  <a:pt x="109473" y="-22253"/>
                  <a:pt x="287961" y="0"/>
                </a:cubicBezTo>
                <a:cubicBezTo>
                  <a:pt x="746302" y="-69641"/>
                  <a:pt x="1245611" y="130995"/>
                  <a:pt x="1825707" y="0"/>
                </a:cubicBezTo>
                <a:cubicBezTo>
                  <a:pt x="1999422" y="17177"/>
                  <a:pt x="2095781" y="103714"/>
                  <a:pt x="2113668" y="287961"/>
                </a:cubicBezTo>
                <a:lnTo>
                  <a:pt x="2113668" y="287961"/>
                </a:lnTo>
                <a:cubicBezTo>
                  <a:pt x="2114608" y="417446"/>
                  <a:pt x="1981313" y="562977"/>
                  <a:pt x="1825707" y="575922"/>
                </a:cubicBezTo>
                <a:cubicBezTo>
                  <a:pt x="1245470" y="601686"/>
                  <a:pt x="1012127" y="563016"/>
                  <a:pt x="287961" y="575922"/>
                </a:cubicBezTo>
                <a:cubicBezTo>
                  <a:pt x="116903" y="555868"/>
                  <a:pt x="-7546" y="457385"/>
                  <a:pt x="0" y="287961"/>
                </a:cubicBezTo>
                <a:close/>
              </a:path>
            </a:pathLst>
          </a:custGeom>
          <a:solidFill>
            <a:schemeClr val="bg1"/>
          </a:solidFill>
          <a:ln>
            <a:solidFill>
              <a:schemeClr val="tx1"/>
            </a:solidFill>
            <a:extLst>
              <a:ext uri="{C807C97D-BFC1-408E-A445-0C87EB9F89A2}">
                <ask:lineSketchStyleProps xmlns:ask="http://schemas.microsoft.com/office/drawing/2018/sketchyshapes" sd="3751729090">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  </a:t>
            </a:r>
            <a:r>
              <a:rPr kumimoji="0" lang="en-US" sz="1600" b="1" i="0" u="none" strike="noStrike" kern="1200" cap="none" spc="0" normalizeH="0" baseline="0" noProof="0" dirty="0">
                <a:ln>
                  <a:noFill/>
                </a:ln>
                <a:solidFill>
                  <a:prstClr val="black"/>
                </a:solidFill>
                <a:effectLst/>
                <a:uLnTx/>
                <a:uFillTx/>
                <a:latin typeface="Century Gothic"/>
                <a:ea typeface="Calibri" panose="020F0502020204030204" pitchFamily="34" charset="0"/>
                <a:cs typeface="Times New Roman" panose="02020603050405020304" pitchFamily="18" charset="0"/>
              </a:rPr>
              <a:t>Blood Samples</a:t>
            </a:r>
          </a:p>
        </p:txBody>
      </p:sp>
      <p:sp>
        <p:nvSpPr>
          <p:cNvPr id="8" name="Freeform 7">
            <a:extLst>
              <a:ext uri="{FF2B5EF4-FFF2-40B4-BE49-F238E27FC236}">
                <a16:creationId xmlns:a16="http://schemas.microsoft.com/office/drawing/2014/main" id="{530FE22A-5EC0-0681-2C6D-E262822DE734}"/>
              </a:ext>
            </a:extLst>
          </p:cNvPr>
          <p:cNvSpPr/>
          <p:nvPr/>
        </p:nvSpPr>
        <p:spPr>
          <a:xfrm>
            <a:off x="6497198" y="3566115"/>
            <a:ext cx="317122" cy="1026417"/>
          </a:xfrm>
          <a:custGeom>
            <a:avLst/>
            <a:gdLst/>
            <a:ahLst/>
            <a:cxnLst/>
            <a:rect l="l" t="t" r="r" b="b"/>
            <a:pathLst>
              <a:path w="1054885" h="4114800">
                <a:moveTo>
                  <a:pt x="0" y="0"/>
                </a:moveTo>
                <a:lnTo>
                  <a:pt x="1054885" y="0"/>
                </a:lnTo>
                <a:lnTo>
                  <a:pt x="105488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5">
            <a:extLst>
              <a:ext uri="{FF2B5EF4-FFF2-40B4-BE49-F238E27FC236}">
                <a16:creationId xmlns:a16="http://schemas.microsoft.com/office/drawing/2014/main" id="{32C2CD80-6AF2-D27C-937D-A3F985D41F1B}"/>
              </a:ext>
            </a:extLst>
          </p:cNvPr>
          <p:cNvSpPr/>
          <p:nvPr/>
        </p:nvSpPr>
        <p:spPr>
          <a:xfrm rot="3700056">
            <a:off x="8548843" y="2990493"/>
            <a:ext cx="345894" cy="292514"/>
          </a:xfrm>
          <a:custGeom>
            <a:avLst/>
            <a:gdLst/>
            <a:ahLst/>
            <a:cxnLst/>
            <a:rect l="l" t="t" r="r" b="b"/>
            <a:pathLst>
              <a:path w="992546" h="927579">
                <a:moveTo>
                  <a:pt x="0" y="0"/>
                </a:moveTo>
                <a:lnTo>
                  <a:pt x="992546" y="0"/>
                </a:lnTo>
                <a:lnTo>
                  <a:pt x="992546" y="927579"/>
                </a:lnTo>
                <a:lnTo>
                  <a:pt x="0" y="9275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6" name="Group 13">
            <a:extLst>
              <a:ext uri="{FF2B5EF4-FFF2-40B4-BE49-F238E27FC236}">
                <a16:creationId xmlns:a16="http://schemas.microsoft.com/office/drawing/2014/main" id="{3DFC8BC1-2A04-1D5B-CCF3-C40776BD85BE}"/>
              </a:ext>
            </a:extLst>
          </p:cNvPr>
          <p:cNvGrpSpPr/>
          <p:nvPr/>
        </p:nvGrpSpPr>
        <p:grpSpPr>
          <a:xfrm>
            <a:off x="6863122" y="407818"/>
            <a:ext cx="2052833" cy="1011727"/>
            <a:chOff x="0" y="0"/>
            <a:chExt cx="17048674" cy="8412349"/>
          </a:xfrm>
        </p:grpSpPr>
        <p:pic>
          <p:nvPicPr>
            <p:cNvPr id="10" name="Picture 14">
              <a:extLst>
                <a:ext uri="{FF2B5EF4-FFF2-40B4-BE49-F238E27FC236}">
                  <a16:creationId xmlns:a16="http://schemas.microsoft.com/office/drawing/2014/main" id="{97000379-A372-744F-F399-C4E8B00C9613}"/>
                </a:ext>
              </a:extLst>
            </p:cNvPr>
            <p:cNvPicPr>
              <a:picLocks noChangeAspect="1"/>
            </p:cNvPicPr>
            <p:nvPr/>
          </p:nvPicPr>
          <p:blipFill>
            <a:blip r:embed="rId9"/>
            <a:srcRect t="25328" b="25328"/>
            <a:stretch>
              <a:fillRect/>
            </a:stretch>
          </p:blipFill>
          <p:spPr>
            <a:xfrm>
              <a:off x="0" y="0"/>
              <a:ext cx="17048674" cy="8412349"/>
            </a:xfrm>
            <a:prstGeom prst="rect">
              <a:avLst/>
            </a:prstGeom>
          </p:spPr>
        </p:pic>
      </p:grpSp>
      <p:sp>
        <p:nvSpPr>
          <p:cNvPr id="2" name="Freeform 17">
            <a:extLst>
              <a:ext uri="{FF2B5EF4-FFF2-40B4-BE49-F238E27FC236}">
                <a16:creationId xmlns:a16="http://schemas.microsoft.com/office/drawing/2014/main" id="{3199B5DC-D86E-FC3A-29C0-30DA81EE9907}"/>
              </a:ext>
            </a:extLst>
          </p:cNvPr>
          <p:cNvSpPr/>
          <p:nvPr/>
        </p:nvSpPr>
        <p:spPr>
          <a:xfrm rot="1365906">
            <a:off x="-235268" y="3724338"/>
            <a:ext cx="1882521" cy="2057400"/>
          </a:xfrm>
          <a:custGeom>
            <a:avLst/>
            <a:gdLst/>
            <a:ahLst/>
            <a:cxnLst/>
            <a:rect l="l" t="t" r="r" b="b"/>
            <a:pathLst>
              <a:path w="3765042" h="4114800">
                <a:moveTo>
                  <a:pt x="0" y="0"/>
                </a:moveTo>
                <a:lnTo>
                  <a:pt x="3765042" y="0"/>
                </a:lnTo>
                <a:lnTo>
                  <a:pt x="376504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 name="Freeform 12">
            <a:extLst>
              <a:ext uri="{FF2B5EF4-FFF2-40B4-BE49-F238E27FC236}">
                <a16:creationId xmlns:a16="http://schemas.microsoft.com/office/drawing/2014/main" id="{B0D0E439-B37A-B2AC-5E8E-D4F88A124B9B}"/>
              </a:ext>
            </a:extLst>
          </p:cNvPr>
          <p:cNvSpPr/>
          <p:nvPr/>
        </p:nvSpPr>
        <p:spPr>
          <a:xfrm>
            <a:off x="6657929" y="1625431"/>
            <a:ext cx="177487" cy="164256"/>
          </a:xfrm>
          <a:custGeom>
            <a:avLst/>
            <a:gdLst/>
            <a:ahLst/>
            <a:cxnLst/>
            <a:rect l="l" t="t" r="r" b="b"/>
            <a:pathLst>
              <a:path w="354974" h="328512">
                <a:moveTo>
                  <a:pt x="0" y="0"/>
                </a:moveTo>
                <a:lnTo>
                  <a:pt x="354974" y="0"/>
                </a:lnTo>
                <a:lnTo>
                  <a:pt x="354974" y="328512"/>
                </a:lnTo>
                <a:lnTo>
                  <a:pt x="0" y="3285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Freeform 10">
            <a:extLst>
              <a:ext uri="{FF2B5EF4-FFF2-40B4-BE49-F238E27FC236}">
                <a16:creationId xmlns:a16="http://schemas.microsoft.com/office/drawing/2014/main" id="{B43C21D4-4F62-15E2-DC40-1E7553FA32D1}"/>
              </a:ext>
            </a:extLst>
          </p:cNvPr>
          <p:cNvSpPr/>
          <p:nvPr/>
        </p:nvSpPr>
        <p:spPr>
          <a:xfrm>
            <a:off x="7712052" y="2438749"/>
            <a:ext cx="177487" cy="164256"/>
          </a:xfrm>
          <a:custGeom>
            <a:avLst/>
            <a:gdLst/>
            <a:ahLst/>
            <a:cxnLst/>
            <a:rect l="l" t="t" r="r" b="b"/>
            <a:pathLst>
              <a:path w="354974" h="328512">
                <a:moveTo>
                  <a:pt x="0" y="0"/>
                </a:moveTo>
                <a:lnTo>
                  <a:pt x="354974" y="0"/>
                </a:lnTo>
                <a:lnTo>
                  <a:pt x="354974" y="328512"/>
                </a:lnTo>
                <a:lnTo>
                  <a:pt x="0" y="3285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pic>
        <p:nvPicPr>
          <p:cNvPr id="19" name="Graphic 18">
            <a:extLst>
              <a:ext uri="{FF2B5EF4-FFF2-40B4-BE49-F238E27FC236}">
                <a16:creationId xmlns:a16="http://schemas.microsoft.com/office/drawing/2014/main" id="{83CBBD81-FCEF-3915-E204-1E85A244CE0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580013" y="3804230"/>
            <a:ext cx="1816782" cy="1736283"/>
          </a:xfrm>
          <a:prstGeom prst="rect">
            <a:avLst/>
          </a:prstGeom>
        </p:spPr>
      </p:pic>
      <p:sp>
        <p:nvSpPr>
          <p:cNvPr id="22" name="Freeform 10">
            <a:extLst>
              <a:ext uri="{FF2B5EF4-FFF2-40B4-BE49-F238E27FC236}">
                <a16:creationId xmlns:a16="http://schemas.microsoft.com/office/drawing/2014/main" id="{94A958EE-3637-7197-A0D1-9D4F4583BAF1}"/>
              </a:ext>
            </a:extLst>
          </p:cNvPr>
          <p:cNvSpPr/>
          <p:nvPr/>
        </p:nvSpPr>
        <p:spPr>
          <a:xfrm>
            <a:off x="8310917" y="102771"/>
            <a:ext cx="177487" cy="164256"/>
          </a:xfrm>
          <a:custGeom>
            <a:avLst/>
            <a:gdLst/>
            <a:ahLst/>
            <a:cxnLst/>
            <a:rect l="l" t="t" r="r" b="b"/>
            <a:pathLst>
              <a:path w="354974" h="328512">
                <a:moveTo>
                  <a:pt x="0" y="0"/>
                </a:moveTo>
                <a:lnTo>
                  <a:pt x="354974" y="0"/>
                </a:lnTo>
                <a:lnTo>
                  <a:pt x="354974" y="328512"/>
                </a:lnTo>
                <a:lnTo>
                  <a:pt x="0" y="3285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Tree>
    <p:extLst>
      <p:ext uri="{BB962C8B-B14F-4D97-AF65-F5344CB8AC3E}">
        <p14:creationId xmlns:p14="http://schemas.microsoft.com/office/powerpoint/2010/main" val="1176620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58" name="Rectangle: Rounded Corners 57">
            <a:extLst>
              <a:ext uri="{FF2B5EF4-FFF2-40B4-BE49-F238E27FC236}">
                <a16:creationId xmlns:a16="http://schemas.microsoft.com/office/drawing/2014/main" id="{B62A320A-139E-2117-E9D5-7A27E1232782}"/>
              </a:ext>
            </a:extLst>
          </p:cNvPr>
          <p:cNvSpPr/>
          <p:nvPr/>
        </p:nvSpPr>
        <p:spPr>
          <a:xfrm>
            <a:off x="2070496" y="1443139"/>
            <a:ext cx="2203554" cy="3393583"/>
          </a:xfrm>
          <a:custGeom>
            <a:avLst/>
            <a:gdLst>
              <a:gd name="connsiteX0" fmla="*/ 0 w 2203554"/>
              <a:gd name="connsiteY0" fmla="*/ 367266 h 3393583"/>
              <a:gd name="connsiteX1" fmla="*/ 367266 w 2203554"/>
              <a:gd name="connsiteY1" fmla="*/ 0 h 3393583"/>
              <a:gd name="connsiteX2" fmla="*/ 1836288 w 2203554"/>
              <a:gd name="connsiteY2" fmla="*/ 0 h 3393583"/>
              <a:gd name="connsiteX3" fmla="*/ 2203554 w 2203554"/>
              <a:gd name="connsiteY3" fmla="*/ 367266 h 3393583"/>
              <a:gd name="connsiteX4" fmla="*/ 2203554 w 2203554"/>
              <a:gd name="connsiteY4" fmla="*/ 3026317 h 3393583"/>
              <a:gd name="connsiteX5" fmla="*/ 1836288 w 2203554"/>
              <a:gd name="connsiteY5" fmla="*/ 3393583 h 3393583"/>
              <a:gd name="connsiteX6" fmla="*/ 367266 w 2203554"/>
              <a:gd name="connsiteY6" fmla="*/ 3393583 h 3393583"/>
              <a:gd name="connsiteX7" fmla="*/ 0 w 2203554"/>
              <a:gd name="connsiteY7" fmla="*/ 3026317 h 3393583"/>
              <a:gd name="connsiteX8" fmla="*/ 0 w 2203554"/>
              <a:gd name="connsiteY8" fmla="*/ 367266 h 339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554" h="3393583" fill="none" extrusionOk="0">
                <a:moveTo>
                  <a:pt x="0" y="367266"/>
                </a:moveTo>
                <a:cubicBezTo>
                  <a:pt x="28394" y="160386"/>
                  <a:pt x="134349" y="-14560"/>
                  <a:pt x="367266" y="0"/>
                </a:cubicBezTo>
                <a:cubicBezTo>
                  <a:pt x="838721" y="40413"/>
                  <a:pt x="1214020" y="-95141"/>
                  <a:pt x="1836288" y="0"/>
                </a:cubicBezTo>
                <a:cubicBezTo>
                  <a:pt x="2070196" y="-16080"/>
                  <a:pt x="2206195" y="149999"/>
                  <a:pt x="2203554" y="367266"/>
                </a:cubicBezTo>
                <a:cubicBezTo>
                  <a:pt x="2127999" y="781409"/>
                  <a:pt x="2145428" y="1838774"/>
                  <a:pt x="2203554" y="3026317"/>
                </a:cubicBezTo>
                <a:cubicBezTo>
                  <a:pt x="2196089" y="3253854"/>
                  <a:pt x="2066844" y="3393304"/>
                  <a:pt x="1836288" y="3393583"/>
                </a:cubicBezTo>
                <a:cubicBezTo>
                  <a:pt x="1538065" y="3465833"/>
                  <a:pt x="1015912" y="3423102"/>
                  <a:pt x="367266" y="3393583"/>
                </a:cubicBezTo>
                <a:cubicBezTo>
                  <a:pt x="186189" y="3406949"/>
                  <a:pt x="4313" y="3231585"/>
                  <a:pt x="0" y="3026317"/>
                </a:cubicBezTo>
                <a:cubicBezTo>
                  <a:pt x="-107620" y="2010132"/>
                  <a:pt x="-28952" y="706441"/>
                  <a:pt x="0" y="367266"/>
                </a:cubicBezTo>
                <a:close/>
              </a:path>
              <a:path w="2203554" h="3393583" stroke="0" extrusionOk="0">
                <a:moveTo>
                  <a:pt x="0" y="367266"/>
                </a:moveTo>
                <a:cubicBezTo>
                  <a:pt x="-8451" y="172898"/>
                  <a:pt x="159906" y="34951"/>
                  <a:pt x="367266" y="0"/>
                </a:cubicBezTo>
                <a:cubicBezTo>
                  <a:pt x="963620" y="-24754"/>
                  <a:pt x="1581182" y="-79753"/>
                  <a:pt x="1836288" y="0"/>
                </a:cubicBezTo>
                <a:cubicBezTo>
                  <a:pt x="2033232" y="17224"/>
                  <a:pt x="2207393" y="166734"/>
                  <a:pt x="2203554" y="367266"/>
                </a:cubicBezTo>
                <a:cubicBezTo>
                  <a:pt x="2321949" y="1028424"/>
                  <a:pt x="2354271" y="2498618"/>
                  <a:pt x="2203554" y="3026317"/>
                </a:cubicBezTo>
                <a:cubicBezTo>
                  <a:pt x="2177495" y="3228968"/>
                  <a:pt x="2064346" y="3408863"/>
                  <a:pt x="1836288" y="3393583"/>
                </a:cubicBezTo>
                <a:cubicBezTo>
                  <a:pt x="1250017" y="3374483"/>
                  <a:pt x="577905" y="3525436"/>
                  <a:pt x="367266" y="3393583"/>
                </a:cubicBezTo>
                <a:cubicBezTo>
                  <a:pt x="159068" y="3362349"/>
                  <a:pt x="-8097" y="3242591"/>
                  <a:pt x="0" y="3026317"/>
                </a:cubicBezTo>
                <a:cubicBezTo>
                  <a:pt x="-2228" y="2442261"/>
                  <a:pt x="43479" y="634645"/>
                  <a:pt x="0" y="367266"/>
                </a:cubicBezTo>
                <a:close/>
              </a:path>
            </a:pathLst>
          </a:custGeom>
          <a:solidFill>
            <a:schemeClr val="accent2">
              <a:lumMod val="60000"/>
              <a:lumOff val="40000"/>
            </a:schemeClr>
          </a:solidFill>
          <a:ln>
            <a:solidFill>
              <a:schemeClr val="accent2">
                <a:lumMod val="75000"/>
              </a:schemeClr>
            </a:solidFill>
            <a:extLst>
              <a:ext uri="{C807C97D-BFC1-408E-A445-0C87EB9F89A2}">
                <ask:lineSketchStyleProps xmlns:ask="http://schemas.microsoft.com/office/drawing/2018/sketchyshapes" sd="33225050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id="{DD40A07E-A9F8-1B7E-6809-2784479E156D}"/>
              </a:ext>
            </a:extLst>
          </p:cNvPr>
          <p:cNvSpPr/>
          <p:nvPr/>
        </p:nvSpPr>
        <p:spPr>
          <a:xfrm>
            <a:off x="4914513" y="1507938"/>
            <a:ext cx="2357434" cy="3370168"/>
          </a:xfrm>
          <a:custGeom>
            <a:avLst/>
            <a:gdLst>
              <a:gd name="connsiteX0" fmla="*/ 0 w 2357434"/>
              <a:gd name="connsiteY0" fmla="*/ 392914 h 3370168"/>
              <a:gd name="connsiteX1" fmla="*/ 392914 w 2357434"/>
              <a:gd name="connsiteY1" fmla="*/ 0 h 3370168"/>
              <a:gd name="connsiteX2" fmla="*/ 1964520 w 2357434"/>
              <a:gd name="connsiteY2" fmla="*/ 0 h 3370168"/>
              <a:gd name="connsiteX3" fmla="*/ 2357434 w 2357434"/>
              <a:gd name="connsiteY3" fmla="*/ 392914 h 3370168"/>
              <a:gd name="connsiteX4" fmla="*/ 2357434 w 2357434"/>
              <a:gd name="connsiteY4" fmla="*/ 2977254 h 3370168"/>
              <a:gd name="connsiteX5" fmla="*/ 1964520 w 2357434"/>
              <a:gd name="connsiteY5" fmla="*/ 3370168 h 3370168"/>
              <a:gd name="connsiteX6" fmla="*/ 392914 w 2357434"/>
              <a:gd name="connsiteY6" fmla="*/ 3370168 h 3370168"/>
              <a:gd name="connsiteX7" fmla="*/ 0 w 2357434"/>
              <a:gd name="connsiteY7" fmla="*/ 2977254 h 3370168"/>
              <a:gd name="connsiteX8" fmla="*/ 0 w 2357434"/>
              <a:gd name="connsiteY8" fmla="*/ 392914 h 337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434" h="3370168" extrusionOk="0">
                <a:moveTo>
                  <a:pt x="0" y="392914"/>
                </a:moveTo>
                <a:cubicBezTo>
                  <a:pt x="-15993" y="191939"/>
                  <a:pt x="173727" y="16889"/>
                  <a:pt x="392914" y="0"/>
                </a:cubicBezTo>
                <a:cubicBezTo>
                  <a:pt x="1164424" y="-11185"/>
                  <a:pt x="1364221" y="-60054"/>
                  <a:pt x="1964520" y="0"/>
                </a:cubicBezTo>
                <a:cubicBezTo>
                  <a:pt x="2177003" y="13207"/>
                  <a:pt x="2369679" y="183259"/>
                  <a:pt x="2357434" y="392914"/>
                </a:cubicBezTo>
                <a:cubicBezTo>
                  <a:pt x="2475829" y="701336"/>
                  <a:pt x="2508151" y="2079244"/>
                  <a:pt x="2357434" y="2977254"/>
                </a:cubicBezTo>
                <a:cubicBezTo>
                  <a:pt x="2352678" y="3194220"/>
                  <a:pt x="2193953" y="3377700"/>
                  <a:pt x="1964520" y="3370168"/>
                </a:cubicBezTo>
                <a:cubicBezTo>
                  <a:pt x="1598890" y="3235242"/>
                  <a:pt x="882833" y="3476078"/>
                  <a:pt x="392914" y="3370168"/>
                </a:cubicBezTo>
                <a:cubicBezTo>
                  <a:pt x="175467" y="3367565"/>
                  <a:pt x="-18134" y="3224351"/>
                  <a:pt x="0" y="2977254"/>
                </a:cubicBezTo>
                <a:cubicBezTo>
                  <a:pt x="-2228" y="1865939"/>
                  <a:pt x="43479" y="811069"/>
                  <a:pt x="0" y="392914"/>
                </a:cubicBezTo>
                <a:close/>
              </a:path>
            </a:pathLst>
          </a:custGeom>
          <a:noFill/>
          <a:ln>
            <a:solidFill>
              <a:schemeClr val="accent2">
                <a:lumMod val="75000"/>
              </a:schemeClr>
            </a:solidFill>
            <a:extLst>
              <a:ext uri="{C807C97D-BFC1-408E-A445-0C87EB9F89A2}">
                <ask:lineSketchStyleProps xmlns:ask="http://schemas.microsoft.com/office/drawing/2018/sketchyshapes" sd="33225050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68644C02-379E-2F07-888D-72397C879D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60315">
            <a:off x="6750678" y="3068877"/>
            <a:ext cx="1467263" cy="1323038"/>
          </a:xfrm>
          <a:prstGeom prst="rect">
            <a:avLst/>
          </a:prstGeom>
        </p:spPr>
      </p:pic>
      <p:sp>
        <p:nvSpPr>
          <p:cNvPr id="4" name="Freeform 7">
            <a:extLst>
              <a:ext uri="{FF2B5EF4-FFF2-40B4-BE49-F238E27FC236}">
                <a16:creationId xmlns:a16="http://schemas.microsoft.com/office/drawing/2014/main" id="{8ABE5D64-8734-FAB7-9F66-6DFC77E71DAC}"/>
              </a:ext>
            </a:extLst>
          </p:cNvPr>
          <p:cNvSpPr/>
          <p:nvPr/>
        </p:nvSpPr>
        <p:spPr>
          <a:xfrm>
            <a:off x="2401134" y="2005617"/>
            <a:ext cx="560077" cy="2268625"/>
          </a:xfrm>
          <a:custGeom>
            <a:avLst/>
            <a:gdLst/>
            <a:ahLst/>
            <a:cxnLst/>
            <a:rect l="l" t="t" r="r" b="b"/>
            <a:pathLst>
              <a:path w="1054885" h="4114800">
                <a:moveTo>
                  <a:pt x="0" y="0"/>
                </a:moveTo>
                <a:lnTo>
                  <a:pt x="1054885" y="0"/>
                </a:lnTo>
                <a:lnTo>
                  <a:pt x="105488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4">
            <a:extLst>
              <a:ext uri="{FF2B5EF4-FFF2-40B4-BE49-F238E27FC236}">
                <a16:creationId xmlns:a16="http://schemas.microsoft.com/office/drawing/2014/main" id="{9F5C57E5-C864-3BB2-77CA-E3B8FFB8121E}"/>
              </a:ext>
            </a:extLst>
          </p:cNvPr>
          <p:cNvSpPr/>
          <p:nvPr/>
        </p:nvSpPr>
        <p:spPr>
          <a:xfrm>
            <a:off x="252374" y="1739657"/>
            <a:ext cx="1508297" cy="2882647"/>
          </a:xfrm>
          <a:custGeom>
            <a:avLst/>
            <a:gdLst/>
            <a:ahLst/>
            <a:cxnLst/>
            <a:rect l="l" t="t" r="r" b="b"/>
            <a:pathLst>
              <a:path w="3920462" h="9059891">
                <a:moveTo>
                  <a:pt x="0" y="0"/>
                </a:moveTo>
                <a:lnTo>
                  <a:pt x="3920462" y="0"/>
                </a:lnTo>
                <a:lnTo>
                  <a:pt x="3920462" y="9059890"/>
                </a:lnTo>
                <a:lnTo>
                  <a:pt x="0" y="90598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7" name="Group 13">
            <a:extLst>
              <a:ext uri="{FF2B5EF4-FFF2-40B4-BE49-F238E27FC236}">
                <a16:creationId xmlns:a16="http://schemas.microsoft.com/office/drawing/2014/main" id="{AB298B62-9E92-DF6B-795F-F8BF293944F9}"/>
              </a:ext>
            </a:extLst>
          </p:cNvPr>
          <p:cNvGrpSpPr/>
          <p:nvPr/>
        </p:nvGrpSpPr>
        <p:grpSpPr>
          <a:xfrm>
            <a:off x="7487093" y="139806"/>
            <a:ext cx="1467264" cy="724965"/>
            <a:chOff x="0" y="0"/>
            <a:chExt cx="17048674" cy="8412349"/>
          </a:xfrm>
        </p:grpSpPr>
        <p:pic>
          <p:nvPicPr>
            <p:cNvPr id="8" name="Picture 14">
              <a:extLst>
                <a:ext uri="{FF2B5EF4-FFF2-40B4-BE49-F238E27FC236}">
                  <a16:creationId xmlns:a16="http://schemas.microsoft.com/office/drawing/2014/main" id="{D82510FE-BE83-43E9-2814-03EB98B16336}"/>
                </a:ext>
              </a:extLst>
            </p:cNvPr>
            <p:cNvPicPr>
              <a:picLocks noChangeAspect="1"/>
            </p:cNvPicPr>
            <p:nvPr/>
          </p:nvPicPr>
          <p:blipFill>
            <a:blip r:embed="rId9"/>
            <a:srcRect t="25328" b="25328"/>
            <a:stretch>
              <a:fillRect/>
            </a:stretch>
          </p:blipFill>
          <p:spPr>
            <a:xfrm>
              <a:off x="0" y="0"/>
              <a:ext cx="17048674" cy="8412349"/>
            </a:xfrm>
            <a:prstGeom prst="rect">
              <a:avLst/>
            </a:prstGeom>
          </p:spPr>
        </p:pic>
      </p:grpSp>
      <p:sp>
        <p:nvSpPr>
          <p:cNvPr id="24" name="TextBox 23">
            <a:extLst>
              <a:ext uri="{FF2B5EF4-FFF2-40B4-BE49-F238E27FC236}">
                <a16:creationId xmlns:a16="http://schemas.microsoft.com/office/drawing/2014/main" id="{4E2DFA0C-1872-8491-B2B7-FEDE0451668F}"/>
              </a:ext>
            </a:extLst>
          </p:cNvPr>
          <p:cNvSpPr txBox="1"/>
          <p:nvPr/>
        </p:nvSpPr>
        <p:spPr>
          <a:xfrm>
            <a:off x="1016000" y="494669"/>
            <a:ext cx="5217886" cy="480131"/>
          </a:xfrm>
          <a:prstGeom prst="rect">
            <a:avLst/>
          </a:prstGeom>
          <a:solidFill>
            <a:schemeClr val="lt1"/>
          </a:solidFill>
        </p:spPr>
        <p:txBody>
          <a:bodyPr wrap="square">
            <a:spAutoFit/>
          </a:bodyPr>
          <a:lstStyle/>
          <a:p>
            <a:pPr>
              <a:lnSpc>
                <a:spcPct val="90000"/>
              </a:lnSpc>
              <a:buClr>
                <a:schemeClr val="dk1"/>
              </a:buClr>
              <a:buSzPts val="2400"/>
              <a:buFont typeface="Century Gothic"/>
              <a:buNone/>
            </a:pPr>
            <a:r>
              <a:rPr lang="en-GB" sz="2800" b="1" dirty="0">
                <a:solidFill>
                  <a:schemeClr val="tx1"/>
                </a:solidFill>
                <a:latin typeface="Comic Sans MS" panose="030F0702030302020204" pitchFamily="66" charset="0"/>
                <a:ea typeface="Century Gothic"/>
                <a:cs typeface="Century Gothic"/>
                <a:sym typeface="Century Gothic"/>
              </a:rPr>
              <a:t>Blood Sample – </a:t>
            </a:r>
            <a:r>
              <a:rPr lang="en-GB" sz="2800" b="1" i="1" u="sng" dirty="0">
                <a:solidFill>
                  <a:srgbClr val="009999"/>
                </a:solidFill>
                <a:latin typeface="Comic Sans MS" panose="030F0702030302020204" pitchFamily="66" charset="0"/>
                <a:ea typeface="Century Gothic"/>
                <a:cs typeface="Century Gothic"/>
                <a:sym typeface="Century Gothic"/>
              </a:rPr>
              <a:t>Yr9 only</a:t>
            </a:r>
          </a:p>
        </p:txBody>
      </p:sp>
      <p:sp>
        <p:nvSpPr>
          <p:cNvPr id="31" name="Freeform 23">
            <a:extLst>
              <a:ext uri="{FF2B5EF4-FFF2-40B4-BE49-F238E27FC236}">
                <a16:creationId xmlns:a16="http://schemas.microsoft.com/office/drawing/2014/main" id="{2646BC58-6E5C-6EF8-5ECF-493602083559}"/>
              </a:ext>
            </a:extLst>
          </p:cNvPr>
          <p:cNvSpPr/>
          <p:nvPr/>
        </p:nvSpPr>
        <p:spPr>
          <a:xfrm rot="2436751">
            <a:off x="6511208" y="289607"/>
            <a:ext cx="917019" cy="580441"/>
          </a:xfrm>
          <a:custGeom>
            <a:avLst/>
            <a:gdLst/>
            <a:ahLst/>
            <a:cxnLst/>
            <a:rect l="l" t="t" r="r" b="b"/>
            <a:pathLst>
              <a:path w="4972568" h="4114800">
                <a:moveTo>
                  <a:pt x="0" y="0"/>
                </a:moveTo>
                <a:lnTo>
                  <a:pt x="4972568" y="0"/>
                </a:lnTo>
                <a:lnTo>
                  <a:pt x="497256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2" name="Freeform 11">
            <a:extLst>
              <a:ext uri="{FF2B5EF4-FFF2-40B4-BE49-F238E27FC236}">
                <a16:creationId xmlns:a16="http://schemas.microsoft.com/office/drawing/2014/main" id="{CC26A74E-BD6D-D596-0235-4DD501235BAE}"/>
              </a:ext>
            </a:extLst>
          </p:cNvPr>
          <p:cNvSpPr/>
          <p:nvPr/>
        </p:nvSpPr>
        <p:spPr>
          <a:xfrm>
            <a:off x="5503136" y="301648"/>
            <a:ext cx="251717" cy="765850"/>
          </a:xfrm>
          <a:custGeom>
            <a:avLst/>
            <a:gdLst/>
            <a:ahLst/>
            <a:cxnLst/>
            <a:rect l="l" t="t" r="r" b="b"/>
            <a:pathLst>
              <a:path w="1841373" h="4114800">
                <a:moveTo>
                  <a:pt x="0" y="0"/>
                </a:moveTo>
                <a:lnTo>
                  <a:pt x="1841372" y="0"/>
                </a:lnTo>
                <a:lnTo>
                  <a:pt x="184137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33" name="Freeform 23">
            <a:extLst>
              <a:ext uri="{FF2B5EF4-FFF2-40B4-BE49-F238E27FC236}">
                <a16:creationId xmlns:a16="http://schemas.microsoft.com/office/drawing/2014/main" id="{91827FB3-9373-4E93-8977-6A42553E5A17}"/>
              </a:ext>
            </a:extLst>
          </p:cNvPr>
          <p:cNvSpPr/>
          <p:nvPr/>
        </p:nvSpPr>
        <p:spPr>
          <a:xfrm rot="19149823">
            <a:off x="330540" y="320420"/>
            <a:ext cx="917019" cy="580441"/>
          </a:xfrm>
          <a:custGeom>
            <a:avLst/>
            <a:gdLst/>
            <a:ahLst/>
            <a:cxnLst/>
            <a:rect l="l" t="t" r="r" b="b"/>
            <a:pathLst>
              <a:path w="4972568" h="4114800">
                <a:moveTo>
                  <a:pt x="0" y="0"/>
                </a:moveTo>
                <a:lnTo>
                  <a:pt x="4972568" y="0"/>
                </a:lnTo>
                <a:lnTo>
                  <a:pt x="497256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mc:AlternateContent xmlns:mc="http://schemas.openxmlformats.org/markup-compatibility/2006" xmlns:p14="http://schemas.microsoft.com/office/powerpoint/2010/main">
        <mc:Choice Requires="p14">
          <p:contentPart p14:bwMode="auto" r:id="rId14">
            <p14:nvContentPartPr>
              <p14:cNvPr id="34" name="Ink 33">
                <a:extLst>
                  <a:ext uri="{FF2B5EF4-FFF2-40B4-BE49-F238E27FC236}">
                    <a16:creationId xmlns:a16="http://schemas.microsoft.com/office/drawing/2014/main" id="{5AD4B877-ED50-D4E5-2202-965AB5B1CC4B}"/>
                  </a:ext>
                </a:extLst>
              </p14:cNvPr>
              <p14:cNvContentPartPr/>
              <p14:nvPr/>
            </p14:nvContentPartPr>
            <p14:xfrm>
              <a:off x="5541196" y="386147"/>
              <a:ext cx="135360" cy="387360"/>
            </p14:xfrm>
          </p:contentPart>
        </mc:Choice>
        <mc:Fallback xmlns="">
          <p:pic>
            <p:nvPicPr>
              <p:cNvPr id="34" name="Ink 33">
                <a:extLst>
                  <a:ext uri="{FF2B5EF4-FFF2-40B4-BE49-F238E27FC236}">
                    <a16:creationId xmlns:a16="http://schemas.microsoft.com/office/drawing/2014/main" id="{5AD4B877-ED50-D4E5-2202-965AB5B1CC4B}"/>
                  </a:ext>
                </a:extLst>
              </p:cNvPr>
              <p:cNvPicPr/>
              <p:nvPr/>
            </p:nvPicPr>
            <p:blipFill>
              <a:blip r:embed="rId20"/>
              <a:stretch>
                <a:fillRect/>
              </a:stretch>
            </p:blipFill>
            <p:spPr>
              <a:xfrm>
                <a:off x="5523196" y="350147"/>
                <a:ext cx="171000" cy="45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5" name="Ink 34">
                <a:extLst>
                  <a:ext uri="{FF2B5EF4-FFF2-40B4-BE49-F238E27FC236}">
                    <a16:creationId xmlns:a16="http://schemas.microsoft.com/office/drawing/2014/main" id="{A8A16268-4057-79A4-7C8D-C529DDF926BB}"/>
                  </a:ext>
                </a:extLst>
              </p14:cNvPr>
              <p14:cNvContentPartPr/>
              <p14:nvPr/>
            </p14:nvContentPartPr>
            <p14:xfrm>
              <a:off x="5602115" y="989959"/>
              <a:ext cx="360" cy="360"/>
            </p14:xfrm>
          </p:contentPart>
        </mc:Choice>
        <mc:Fallback xmlns="">
          <p:pic>
            <p:nvPicPr>
              <p:cNvPr id="35" name="Ink 34">
                <a:extLst>
                  <a:ext uri="{FF2B5EF4-FFF2-40B4-BE49-F238E27FC236}">
                    <a16:creationId xmlns:a16="http://schemas.microsoft.com/office/drawing/2014/main" id="{A8A16268-4057-79A4-7C8D-C529DDF926BB}"/>
                  </a:ext>
                </a:extLst>
              </p:cNvPr>
              <p:cNvPicPr/>
              <p:nvPr/>
            </p:nvPicPr>
            <p:blipFill>
              <a:blip r:embed="rId22"/>
              <a:stretch>
                <a:fillRect/>
              </a:stretch>
            </p:blipFill>
            <p:spPr>
              <a:xfrm>
                <a:off x="5584115" y="953959"/>
                <a:ext cx="36000" cy="72000"/>
              </a:xfrm>
              <a:prstGeom prst="rect">
                <a:avLst/>
              </a:prstGeom>
            </p:spPr>
          </p:pic>
        </mc:Fallback>
      </mc:AlternateContent>
      <p:sp>
        <p:nvSpPr>
          <p:cNvPr id="19" name="TextBox 18">
            <a:extLst>
              <a:ext uri="{FF2B5EF4-FFF2-40B4-BE49-F238E27FC236}">
                <a16:creationId xmlns:a16="http://schemas.microsoft.com/office/drawing/2014/main" id="{D006F783-2255-9F82-5DF4-C0A6F610A4B2}"/>
              </a:ext>
            </a:extLst>
          </p:cNvPr>
          <p:cNvSpPr txBox="1"/>
          <p:nvPr/>
        </p:nvSpPr>
        <p:spPr>
          <a:xfrm>
            <a:off x="3083220" y="2550693"/>
            <a:ext cx="1023293" cy="1723549"/>
          </a:xfrm>
          <a:prstGeom prst="rect">
            <a:avLst/>
          </a:prstGeom>
          <a:noFill/>
        </p:spPr>
        <p:txBody>
          <a:bodyPr wrap="square" rtlCol="0">
            <a:spAutoFit/>
          </a:bodyPr>
          <a:lstStyle/>
          <a:p>
            <a:pPr algn="ctr"/>
            <a:r>
              <a:rPr lang="en-US" sz="3600" dirty="0">
                <a:ln w="0"/>
                <a:solidFill>
                  <a:schemeClr val="tx1"/>
                </a:solidFill>
                <a:effectLst>
                  <a:outerShdw blurRad="38100" dist="19050" dir="2700000" algn="tl" rotWithShape="0">
                    <a:schemeClr val="dk1">
                      <a:alpha val="40000"/>
                    </a:schemeClr>
                  </a:outerShdw>
                </a:effectLst>
              </a:rPr>
              <a:t>893</a:t>
            </a:r>
          </a:p>
          <a:p>
            <a:pPr algn="ctr"/>
            <a:r>
              <a:rPr lang="en-US" sz="1400" dirty="0">
                <a:ln w="0"/>
                <a:solidFill>
                  <a:schemeClr val="tx1"/>
                </a:solidFill>
                <a:effectLst>
                  <a:outerShdw blurRad="38100" dist="19050" dir="2700000" algn="tl" rotWithShape="0">
                    <a:schemeClr val="dk1">
                      <a:alpha val="40000"/>
                    </a:schemeClr>
                  </a:outerShdw>
                </a:effectLst>
              </a:rPr>
              <a:t>Young people have already joined in!</a:t>
            </a:r>
          </a:p>
        </p:txBody>
      </p:sp>
      <p:sp>
        <p:nvSpPr>
          <p:cNvPr id="27" name="Freeform 3">
            <a:extLst>
              <a:ext uri="{FF2B5EF4-FFF2-40B4-BE49-F238E27FC236}">
                <a16:creationId xmlns:a16="http://schemas.microsoft.com/office/drawing/2014/main" id="{7B455374-97FE-33AE-348C-315BDB0BEFCB}"/>
              </a:ext>
            </a:extLst>
          </p:cNvPr>
          <p:cNvSpPr/>
          <p:nvPr/>
        </p:nvSpPr>
        <p:spPr>
          <a:xfrm rot="978673">
            <a:off x="5477845" y="1626332"/>
            <a:ext cx="1479977" cy="2449017"/>
          </a:xfrm>
          <a:custGeom>
            <a:avLst/>
            <a:gdLst/>
            <a:ahLst/>
            <a:cxnLst/>
            <a:rect l="l" t="t" r="r" b="b"/>
            <a:pathLst>
              <a:path w="2750332" h="4114800">
                <a:moveTo>
                  <a:pt x="0" y="0"/>
                </a:moveTo>
                <a:lnTo>
                  <a:pt x="2750332" y="0"/>
                </a:lnTo>
                <a:lnTo>
                  <a:pt x="2750332"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Tree>
    <p:extLst>
      <p:ext uri="{BB962C8B-B14F-4D97-AF65-F5344CB8AC3E}">
        <p14:creationId xmlns:p14="http://schemas.microsoft.com/office/powerpoint/2010/main" val="3147535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2" name="Oval 1">
            <a:extLst>
              <a:ext uri="{FF2B5EF4-FFF2-40B4-BE49-F238E27FC236}">
                <a16:creationId xmlns:a16="http://schemas.microsoft.com/office/drawing/2014/main" id="{300A70A6-6527-3E21-D481-C7D9D81C5AA0}"/>
              </a:ext>
            </a:extLst>
          </p:cNvPr>
          <p:cNvSpPr/>
          <p:nvPr/>
        </p:nvSpPr>
        <p:spPr>
          <a:xfrm>
            <a:off x="2895139" y="2640938"/>
            <a:ext cx="3051745" cy="2866153"/>
          </a:xfrm>
          <a:custGeom>
            <a:avLst/>
            <a:gdLst>
              <a:gd name="connsiteX0" fmla="*/ 0 w 3051745"/>
              <a:gd name="connsiteY0" fmla="*/ 1433077 h 2866153"/>
              <a:gd name="connsiteX1" fmla="*/ 1525873 w 3051745"/>
              <a:gd name="connsiteY1" fmla="*/ 0 h 2866153"/>
              <a:gd name="connsiteX2" fmla="*/ 3051746 w 3051745"/>
              <a:gd name="connsiteY2" fmla="*/ 1433077 h 2866153"/>
              <a:gd name="connsiteX3" fmla="*/ 1525873 w 3051745"/>
              <a:gd name="connsiteY3" fmla="*/ 2866154 h 2866153"/>
              <a:gd name="connsiteX4" fmla="*/ 0 w 3051745"/>
              <a:gd name="connsiteY4" fmla="*/ 1433077 h 2866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745" h="2866153" fill="none" extrusionOk="0">
                <a:moveTo>
                  <a:pt x="0" y="1433077"/>
                </a:moveTo>
                <a:cubicBezTo>
                  <a:pt x="30459" y="612661"/>
                  <a:pt x="789934" y="7046"/>
                  <a:pt x="1525873" y="0"/>
                </a:cubicBezTo>
                <a:cubicBezTo>
                  <a:pt x="2414984" y="79303"/>
                  <a:pt x="2954168" y="639513"/>
                  <a:pt x="3051746" y="1433077"/>
                </a:cubicBezTo>
                <a:cubicBezTo>
                  <a:pt x="3149827" y="2238767"/>
                  <a:pt x="2317820" y="2842985"/>
                  <a:pt x="1525873" y="2866154"/>
                </a:cubicBezTo>
                <a:cubicBezTo>
                  <a:pt x="643065" y="2878118"/>
                  <a:pt x="16595" y="2202048"/>
                  <a:pt x="0" y="1433077"/>
                </a:cubicBezTo>
                <a:close/>
              </a:path>
              <a:path w="3051745" h="2866153" stroke="0" extrusionOk="0">
                <a:moveTo>
                  <a:pt x="0" y="1433077"/>
                </a:moveTo>
                <a:cubicBezTo>
                  <a:pt x="-34347" y="701870"/>
                  <a:pt x="570558" y="-46497"/>
                  <a:pt x="1525873" y="0"/>
                </a:cubicBezTo>
                <a:cubicBezTo>
                  <a:pt x="2472787" y="-15382"/>
                  <a:pt x="3032903" y="675929"/>
                  <a:pt x="3051746" y="1433077"/>
                </a:cubicBezTo>
                <a:cubicBezTo>
                  <a:pt x="2969845" y="2251918"/>
                  <a:pt x="2343585" y="2895721"/>
                  <a:pt x="1525873" y="2866154"/>
                </a:cubicBezTo>
                <a:cubicBezTo>
                  <a:pt x="699892" y="2855324"/>
                  <a:pt x="-112080" y="2250254"/>
                  <a:pt x="0" y="1433077"/>
                </a:cubicBezTo>
                <a:close/>
              </a:path>
            </a:pathLst>
          </a:custGeom>
          <a:solidFill>
            <a:srgbClr val="1B3867"/>
          </a:solidFill>
          <a:ln>
            <a:solidFill>
              <a:srgbClr val="1B3867"/>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56" name="Group 55">
            <a:extLst>
              <a:ext uri="{FF2B5EF4-FFF2-40B4-BE49-F238E27FC236}">
                <a16:creationId xmlns:a16="http://schemas.microsoft.com/office/drawing/2014/main" id="{E92897E5-23C4-4DE5-F03F-03929F0769E1}"/>
              </a:ext>
            </a:extLst>
          </p:cNvPr>
          <p:cNvGrpSpPr/>
          <p:nvPr/>
        </p:nvGrpSpPr>
        <p:grpSpPr>
          <a:xfrm>
            <a:off x="1667901" y="938652"/>
            <a:ext cx="2390199" cy="839473"/>
            <a:chOff x="906848" y="1874570"/>
            <a:chExt cx="1974077" cy="2318659"/>
          </a:xfrm>
        </p:grpSpPr>
        <p:sp>
          <p:nvSpPr>
            <p:cNvPr id="58" name="Rectangle: Rounded Corners 57">
              <a:extLst>
                <a:ext uri="{FF2B5EF4-FFF2-40B4-BE49-F238E27FC236}">
                  <a16:creationId xmlns:a16="http://schemas.microsoft.com/office/drawing/2014/main" id="{B62A320A-139E-2117-E9D5-7A27E1232782}"/>
                </a:ext>
              </a:extLst>
            </p:cNvPr>
            <p:cNvSpPr/>
            <p:nvPr/>
          </p:nvSpPr>
          <p:spPr>
            <a:xfrm>
              <a:off x="906848" y="1874570"/>
              <a:ext cx="1974077" cy="2318659"/>
            </a:xfrm>
            <a:custGeom>
              <a:avLst/>
              <a:gdLst>
                <a:gd name="connsiteX0" fmla="*/ 0 w 1974077"/>
                <a:gd name="connsiteY0" fmla="*/ 329019 h 2318659"/>
                <a:gd name="connsiteX1" fmla="*/ 329019 w 1974077"/>
                <a:gd name="connsiteY1" fmla="*/ 0 h 2318659"/>
                <a:gd name="connsiteX2" fmla="*/ 1645058 w 1974077"/>
                <a:gd name="connsiteY2" fmla="*/ 0 h 2318659"/>
                <a:gd name="connsiteX3" fmla="*/ 1974077 w 1974077"/>
                <a:gd name="connsiteY3" fmla="*/ 329019 h 2318659"/>
                <a:gd name="connsiteX4" fmla="*/ 1974077 w 1974077"/>
                <a:gd name="connsiteY4" fmla="*/ 1989640 h 2318659"/>
                <a:gd name="connsiteX5" fmla="*/ 1645058 w 1974077"/>
                <a:gd name="connsiteY5" fmla="*/ 2318659 h 2318659"/>
                <a:gd name="connsiteX6" fmla="*/ 329019 w 1974077"/>
                <a:gd name="connsiteY6" fmla="*/ 2318659 h 2318659"/>
                <a:gd name="connsiteX7" fmla="*/ 0 w 1974077"/>
                <a:gd name="connsiteY7" fmla="*/ 1989640 h 2318659"/>
                <a:gd name="connsiteX8" fmla="*/ 0 w 1974077"/>
                <a:gd name="connsiteY8" fmla="*/ 329019 h 231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77" h="2318659" fill="none" extrusionOk="0">
                  <a:moveTo>
                    <a:pt x="0" y="329019"/>
                  </a:moveTo>
                  <a:cubicBezTo>
                    <a:pt x="20044" y="144452"/>
                    <a:pt x="115829" y="-15236"/>
                    <a:pt x="329019" y="0"/>
                  </a:cubicBezTo>
                  <a:cubicBezTo>
                    <a:pt x="738795" y="-95736"/>
                    <a:pt x="1344339" y="-91673"/>
                    <a:pt x="1645058" y="0"/>
                  </a:cubicBezTo>
                  <a:cubicBezTo>
                    <a:pt x="1857514" y="-15909"/>
                    <a:pt x="1977626" y="127911"/>
                    <a:pt x="1974077" y="329019"/>
                  </a:cubicBezTo>
                  <a:cubicBezTo>
                    <a:pt x="1921653" y="685632"/>
                    <a:pt x="2058659" y="1487010"/>
                    <a:pt x="1974077" y="1989640"/>
                  </a:cubicBezTo>
                  <a:cubicBezTo>
                    <a:pt x="1967451" y="2193277"/>
                    <a:pt x="1839929" y="2318527"/>
                    <a:pt x="1645058" y="2318659"/>
                  </a:cubicBezTo>
                  <a:cubicBezTo>
                    <a:pt x="1018299" y="2297501"/>
                    <a:pt x="889464" y="2211781"/>
                    <a:pt x="329019" y="2318659"/>
                  </a:cubicBezTo>
                  <a:cubicBezTo>
                    <a:pt x="150759" y="2320780"/>
                    <a:pt x="19495" y="2182349"/>
                    <a:pt x="0" y="1989640"/>
                  </a:cubicBezTo>
                  <a:cubicBezTo>
                    <a:pt x="141018" y="1286165"/>
                    <a:pt x="-68944" y="1121302"/>
                    <a:pt x="0" y="329019"/>
                  </a:cubicBezTo>
                  <a:close/>
                </a:path>
                <a:path w="1974077" h="2318659" stroke="0" extrusionOk="0">
                  <a:moveTo>
                    <a:pt x="0" y="329019"/>
                  </a:moveTo>
                  <a:cubicBezTo>
                    <a:pt x="-14526" y="161862"/>
                    <a:pt x="145630" y="12952"/>
                    <a:pt x="329019" y="0"/>
                  </a:cubicBezTo>
                  <a:cubicBezTo>
                    <a:pt x="710924" y="-37480"/>
                    <a:pt x="1046351" y="104440"/>
                    <a:pt x="1645058" y="0"/>
                  </a:cubicBezTo>
                  <a:cubicBezTo>
                    <a:pt x="1819564" y="21067"/>
                    <a:pt x="1988602" y="156020"/>
                    <a:pt x="1974077" y="329019"/>
                  </a:cubicBezTo>
                  <a:cubicBezTo>
                    <a:pt x="2054705" y="1145933"/>
                    <a:pt x="2044196" y="1399174"/>
                    <a:pt x="1974077" y="1989640"/>
                  </a:cubicBezTo>
                  <a:cubicBezTo>
                    <a:pt x="1951872" y="2171195"/>
                    <a:pt x="1829119" y="2320082"/>
                    <a:pt x="1645058" y="2318659"/>
                  </a:cubicBezTo>
                  <a:cubicBezTo>
                    <a:pt x="1253708" y="2211500"/>
                    <a:pt x="756853" y="2337590"/>
                    <a:pt x="329019" y="2318659"/>
                  </a:cubicBezTo>
                  <a:cubicBezTo>
                    <a:pt x="144922" y="2304772"/>
                    <a:pt x="-4862" y="2179422"/>
                    <a:pt x="0" y="1989640"/>
                  </a:cubicBezTo>
                  <a:cubicBezTo>
                    <a:pt x="43009" y="1226212"/>
                    <a:pt x="118984" y="749344"/>
                    <a:pt x="0" y="329019"/>
                  </a:cubicBezTo>
                  <a:close/>
                </a:path>
              </a:pathLst>
            </a:custGeom>
            <a:solidFill>
              <a:schemeClr val="accent2"/>
            </a:solidFill>
            <a:ln>
              <a:solidFill>
                <a:srgbClr val="94C6F4"/>
              </a:solidFill>
              <a:extLst>
                <a:ext uri="{C807C97D-BFC1-408E-A445-0C87EB9F89A2}">
                  <ask:lineSketchStyleProps xmlns:ask="http://schemas.microsoft.com/office/drawing/2018/sketchyshapes" sd="33225050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9" name="Rectangle: Rounded Corners 58">
              <a:extLst>
                <a:ext uri="{FF2B5EF4-FFF2-40B4-BE49-F238E27FC236}">
                  <a16:creationId xmlns:a16="http://schemas.microsoft.com/office/drawing/2014/main" id="{3510BE09-5F1D-1233-5BDF-A682BFFDD1BC}"/>
                </a:ext>
              </a:extLst>
            </p:cNvPr>
            <p:cNvSpPr/>
            <p:nvPr/>
          </p:nvSpPr>
          <p:spPr>
            <a:xfrm>
              <a:off x="1051492" y="2262593"/>
              <a:ext cx="1703343" cy="1619680"/>
            </a:xfrm>
            <a:custGeom>
              <a:avLst/>
              <a:gdLst>
                <a:gd name="connsiteX0" fmla="*/ 0 w 1703343"/>
                <a:gd name="connsiteY0" fmla="*/ 269952 h 1619680"/>
                <a:gd name="connsiteX1" fmla="*/ 269952 w 1703343"/>
                <a:gd name="connsiteY1" fmla="*/ 0 h 1619680"/>
                <a:gd name="connsiteX2" fmla="*/ 1433391 w 1703343"/>
                <a:gd name="connsiteY2" fmla="*/ 0 h 1619680"/>
                <a:gd name="connsiteX3" fmla="*/ 1703343 w 1703343"/>
                <a:gd name="connsiteY3" fmla="*/ 269952 h 1619680"/>
                <a:gd name="connsiteX4" fmla="*/ 1703343 w 1703343"/>
                <a:gd name="connsiteY4" fmla="*/ 1349728 h 1619680"/>
                <a:gd name="connsiteX5" fmla="*/ 1433391 w 1703343"/>
                <a:gd name="connsiteY5" fmla="*/ 1619680 h 1619680"/>
                <a:gd name="connsiteX6" fmla="*/ 269952 w 1703343"/>
                <a:gd name="connsiteY6" fmla="*/ 1619680 h 1619680"/>
                <a:gd name="connsiteX7" fmla="*/ 0 w 1703343"/>
                <a:gd name="connsiteY7" fmla="*/ 1349728 h 1619680"/>
                <a:gd name="connsiteX8" fmla="*/ 0 w 1703343"/>
                <a:gd name="connsiteY8" fmla="*/ 269952 h 161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343" h="1619680" fill="none" extrusionOk="0">
                  <a:moveTo>
                    <a:pt x="0" y="269952"/>
                  </a:moveTo>
                  <a:cubicBezTo>
                    <a:pt x="-842" y="128900"/>
                    <a:pt x="122234" y="-1783"/>
                    <a:pt x="269952" y="0"/>
                  </a:cubicBezTo>
                  <a:cubicBezTo>
                    <a:pt x="705934" y="-22989"/>
                    <a:pt x="1202665" y="-39788"/>
                    <a:pt x="1433391" y="0"/>
                  </a:cubicBezTo>
                  <a:cubicBezTo>
                    <a:pt x="1580318" y="11986"/>
                    <a:pt x="1717622" y="125615"/>
                    <a:pt x="1703343" y="269952"/>
                  </a:cubicBezTo>
                  <a:cubicBezTo>
                    <a:pt x="1794471" y="566424"/>
                    <a:pt x="1612432" y="1122496"/>
                    <a:pt x="1703343" y="1349728"/>
                  </a:cubicBezTo>
                  <a:cubicBezTo>
                    <a:pt x="1699373" y="1498652"/>
                    <a:pt x="1557218" y="1634828"/>
                    <a:pt x="1433391" y="1619680"/>
                  </a:cubicBezTo>
                  <a:cubicBezTo>
                    <a:pt x="1188746" y="1632374"/>
                    <a:pt x="541395" y="1665192"/>
                    <a:pt x="269952" y="1619680"/>
                  </a:cubicBezTo>
                  <a:cubicBezTo>
                    <a:pt x="117963" y="1616266"/>
                    <a:pt x="1926" y="1478877"/>
                    <a:pt x="0" y="1349728"/>
                  </a:cubicBezTo>
                  <a:cubicBezTo>
                    <a:pt x="-20392" y="1228386"/>
                    <a:pt x="-17848" y="477550"/>
                    <a:pt x="0" y="269952"/>
                  </a:cubicBezTo>
                  <a:close/>
                </a:path>
                <a:path w="1703343" h="1619680" stroke="0" extrusionOk="0">
                  <a:moveTo>
                    <a:pt x="0" y="269952"/>
                  </a:moveTo>
                  <a:cubicBezTo>
                    <a:pt x="-11579" y="100875"/>
                    <a:pt x="107960" y="-14760"/>
                    <a:pt x="269952" y="0"/>
                  </a:cubicBezTo>
                  <a:cubicBezTo>
                    <a:pt x="532805" y="-22843"/>
                    <a:pt x="961209" y="10357"/>
                    <a:pt x="1433391" y="0"/>
                  </a:cubicBezTo>
                  <a:cubicBezTo>
                    <a:pt x="1596741" y="16687"/>
                    <a:pt x="1701498" y="118261"/>
                    <a:pt x="1703343" y="269952"/>
                  </a:cubicBezTo>
                  <a:cubicBezTo>
                    <a:pt x="1790667" y="578247"/>
                    <a:pt x="1672639" y="930422"/>
                    <a:pt x="1703343" y="1349728"/>
                  </a:cubicBezTo>
                  <a:cubicBezTo>
                    <a:pt x="1700394" y="1503667"/>
                    <a:pt x="1597012" y="1616357"/>
                    <a:pt x="1433391" y="1619680"/>
                  </a:cubicBezTo>
                  <a:cubicBezTo>
                    <a:pt x="1084437" y="1696932"/>
                    <a:pt x="678221" y="1628306"/>
                    <a:pt x="269952" y="1619680"/>
                  </a:cubicBezTo>
                  <a:cubicBezTo>
                    <a:pt x="117041" y="1624025"/>
                    <a:pt x="-10858" y="1499215"/>
                    <a:pt x="0" y="1349728"/>
                  </a:cubicBezTo>
                  <a:cubicBezTo>
                    <a:pt x="77463" y="962517"/>
                    <a:pt x="-85343" y="517170"/>
                    <a:pt x="0" y="269952"/>
                  </a:cubicBezTo>
                  <a:close/>
                </a:path>
              </a:pathLst>
            </a:custGeom>
            <a:solidFill>
              <a:schemeClr val="bg1"/>
            </a:solidFill>
            <a:ln>
              <a:solidFill>
                <a:schemeClr val="tx1"/>
              </a:solidFill>
              <a:extLst>
                <a:ext uri="{C807C97D-BFC1-408E-A445-0C87EB9F89A2}">
                  <ask:lineSketchStyleProps xmlns:ask="http://schemas.microsoft.com/office/drawing/2018/sketchyshapes" sd="37517290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grpSp>
        <p:nvGrpSpPr>
          <p:cNvPr id="70" name="Group 69">
            <a:extLst>
              <a:ext uri="{FF2B5EF4-FFF2-40B4-BE49-F238E27FC236}">
                <a16:creationId xmlns:a16="http://schemas.microsoft.com/office/drawing/2014/main" id="{8D67FCA7-AF3B-3B9A-7F0F-0043FF013C8B}"/>
              </a:ext>
            </a:extLst>
          </p:cNvPr>
          <p:cNvGrpSpPr/>
          <p:nvPr/>
        </p:nvGrpSpPr>
        <p:grpSpPr>
          <a:xfrm>
            <a:off x="4595944" y="1003895"/>
            <a:ext cx="2230783" cy="909091"/>
            <a:chOff x="906848" y="1874568"/>
            <a:chExt cx="1974077" cy="2318658"/>
          </a:xfrm>
        </p:grpSpPr>
        <p:sp>
          <p:nvSpPr>
            <p:cNvPr id="72" name="Rectangle: Rounded Corners 71">
              <a:extLst>
                <a:ext uri="{FF2B5EF4-FFF2-40B4-BE49-F238E27FC236}">
                  <a16:creationId xmlns:a16="http://schemas.microsoft.com/office/drawing/2014/main" id="{DD40A07E-A9F8-1B7E-6809-2784479E156D}"/>
                </a:ext>
              </a:extLst>
            </p:cNvPr>
            <p:cNvSpPr/>
            <p:nvPr/>
          </p:nvSpPr>
          <p:spPr>
            <a:xfrm>
              <a:off x="906848" y="1874568"/>
              <a:ext cx="1974077" cy="2318658"/>
            </a:xfrm>
            <a:custGeom>
              <a:avLst/>
              <a:gdLst>
                <a:gd name="connsiteX0" fmla="*/ 0 w 1974077"/>
                <a:gd name="connsiteY0" fmla="*/ 329019 h 2318658"/>
                <a:gd name="connsiteX1" fmla="*/ 329019 w 1974077"/>
                <a:gd name="connsiteY1" fmla="*/ 0 h 2318658"/>
                <a:gd name="connsiteX2" fmla="*/ 1645058 w 1974077"/>
                <a:gd name="connsiteY2" fmla="*/ 0 h 2318658"/>
                <a:gd name="connsiteX3" fmla="*/ 1974077 w 1974077"/>
                <a:gd name="connsiteY3" fmla="*/ 329019 h 2318658"/>
                <a:gd name="connsiteX4" fmla="*/ 1974077 w 1974077"/>
                <a:gd name="connsiteY4" fmla="*/ 1989639 h 2318658"/>
                <a:gd name="connsiteX5" fmla="*/ 1645058 w 1974077"/>
                <a:gd name="connsiteY5" fmla="*/ 2318658 h 2318658"/>
                <a:gd name="connsiteX6" fmla="*/ 329019 w 1974077"/>
                <a:gd name="connsiteY6" fmla="*/ 2318658 h 2318658"/>
                <a:gd name="connsiteX7" fmla="*/ 0 w 1974077"/>
                <a:gd name="connsiteY7" fmla="*/ 1989639 h 2318658"/>
                <a:gd name="connsiteX8" fmla="*/ 0 w 1974077"/>
                <a:gd name="connsiteY8" fmla="*/ 329019 h 231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77" h="2318658" fill="none" extrusionOk="0">
                  <a:moveTo>
                    <a:pt x="0" y="329019"/>
                  </a:moveTo>
                  <a:cubicBezTo>
                    <a:pt x="20044" y="144452"/>
                    <a:pt x="115829" y="-15236"/>
                    <a:pt x="329019" y="0"/>
                  </a:cubicBezTo>
                  <a:cubicBezTo>
                    <a:pt x="738795" y="-95736"/>
                    <a:pt x="1344339" y="-91673"/>
                    <a:pt x="1645058" y="0"/>
                  </a:cubicBezTo>
                  <a:cubicBezTo>
                    <a:pt x="1857514" y="-15909"/>
                    <a:pt x="1977626" y="127911"/>
                    <a:pt x="1974077" y="329019"/>
                  </a:cubicBezTo>
                  <a:cubicBezTo>
                    <a:pt x="1920287" y="685768"/>
                    <a:pt x="2057419" y="1487568"/>
                    <a:pt x="1974077" y="1989639"/>
                  </a:cubicBezTo>
                  <a:cubicBezTo>
                    <a:pt x="1967451" y="2193276"/>
                    <a:pt x="1839929" y="2318526"/>
                    <a:pt x="1645058" y="2318658"/>
                  </a:cubicBezTo>
                  <a:cubicBezTo>
                    <a:pt x="1018299" y="2297500"/>
                    <a:pt x="889464" y="2211780"/>
                    <a:pt x="329019" y="2318658"/>
                  </a:cubicBezTo>
                  <a:cubicBezTo>
                    <a:pt x="150759" y="2320779"/>
                    <a:pt x="19495" y="2182348"/>
                    <a:pt x="0" y="1989639"/>
                  </a:cubicBezTo>
                  <a:cubicBezTo>
                    <a:pt x="141645" y="1284467"/>
                    <a:pt x="-66790" y="1119766"/>
                    <a:pt x="0" y="329019"/>
                  </a:cubicBezTo>
                  <a:close/>
                </a:path>
                <a:path w="1974077" h="2318658" stroke="0" extrusionOk="0">
                  <a:moveTo>
                    <a:pt x="0" y="329019"/>
                  </a:moveTo>
                  <a:cubicBezTo>
                    <a:pt x="-14526" y="161862"/>
                    <a:pt x="145630" y="12952"/>
                    <a:pt x="329019" y="0"/>
                  </a:cubicBezTo>
                  <a:cubicBezTo>
                    <a:pt x="710924" y="-37480"/>
                    <a:pt x="1046351" y="104440"/>
                    <a:pt x="1645058" y="0"/>
                  </a:cubicBezTo>
                  <a:cubicBezTo>
                    <a:pt x="1819564" y="21067"/>
                    <a:pt x="1988602" y="156020"/>
                    <a:pt x="1974077" y="329019"/>
                  </a:cubicBezTo>
                  <a:cubicBezTo>
                    <a:pt x="2053862" y="1146546"/>
                    <a:pt x="2043445" y="1399564"/>
                    <a:pt x="1974077" y="1989639"/>
                  </a:cubicBezTo>
                  <a:cubicBezTo>
                    <a:pt x="1951872" y="2171194"/>
                    <a:pt x="1829119" y="2320081"/>
                    <a:pt x="1645058" y="2318658"/>
                  </a:cubicBezTo>
                  <a:cubicBezTo>
                    <a:pt x="1253708" y="2211499"/>
                    <a:pt x="756853" y="2337589"/>
                    <a:pt x="329019" y="2318658"/>
                  </a:cubicBezTo>
                  <a:cubicBezTo>
                    <a:pt x="144922" y="2304771"/>
                    <a:pt x="-4862" y="2179421"/>
                    <a:pt x="0" y="1989639"/>
                  </a:cubicBezTo>
                  <a:cubicBezTo>
                    <a:pt x="44545" y="1224959"/>
                    <a:pt x="119443" y="747575"/>
                    <a:pt x="0" y="329019"/>
                  </a:cubicBezTo>
                  <a:close/>
                </a:path>
              </a:pathLst>
            </a:custGeom>
            <a:solidFill>
              <a:schemeClr val="accent2"/>
            </a:solidFill>
            <a:ln>
              <a:solidFill>
                <a:srgbClr val="94C6F4"/>
              </a:solidFill>
              <a:extLst>
                <a:ext uri="{C807C97D-BFC1-408E-A445-0C87EB9F89A2}">
                  <ask:lineSketchStyleProps xmlns:ask="http://schemas.microsoft.com/office/drawing/2018/sketchyshapes" sd="332250501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77" name="Rectangle: Rounded Corners 76">
              <a:extLst>
                <a:ext uri="{FF2B5EF4-FFF2-40B4-BE49-F238E27FC236}">
                  <a16:creationId xmlns:a16="http://schemas.microsoft.com/office/drawing/2014/main" id="{F5852E8C-DFC0-3C19-C4D3-47DFA32686B1}"/>
                </a:ext>
              </a:extLst>
            </p:cNvPr>
            <p:cNvSpPr/>
            <p:nvPr/>
          </p:nvSpPr>
          <p:spPr>
            <a:xfrm>
              <a:off x="990074" y="2262595"/>
              <a:ext cx="1808104" cy="1567037"/>
            </a:xfrm>
            <a:custGeom>
              <a:avLst/>
              <a:gdLst>
                <a:gd name="connsiteX0" fmla="*/ 0 w 1808104"/>
                <a:gd name="connsiteY0" fmla="*/ 261178 h 1567037"/>
                <a:gd name="connsiteX1" fmla="*/ 261178 w 1808104"/>
                <a:gd name="connsiteY1" fmla="*/ 0 h 1567037"/>
                <a:gd name="connsiteX2" fmla="*/ 1546926 w 1808104"/>
                <a:gd name="connsiteY2" fmla="*/ 0 h 1567037"/>
                <a:gd name="connsiteX3" fmla="*/ 1808104 w 1808104"/>
                <a:gd name="connsiteY3" fmla="*/ 261178 h 1567037"/>
                <a:gd name="connsiteX4" fmla="*/ 1808104 w 1808104"/>
                <a:gd name="connsiteY4" fmla="*/ 1305859 h 1567037"/>
                <a:gd name="connsiteX5" fmla="*/ 1546926 w 1808104"/>
                <a:gd name="connsiteY5" fmla="*/ 1567037 h 1567037"/>
                <a:gd name="connsiteX6" fmla="*/ 261178 w 1808104"/>
                <a:gd name="connsiteY6" fmla="*/ 1567037 h 1567037"/>
                <a:gd name="connsiteX7" fmla="*/ 0 w 1808104"/>
                <a:gd name="connsiteY7" fmla="*/ 1305859 h 1567037"/>
                <a:gd name="connsiteX8" fmla="*/ 0 w 1808104"/>
                <a:gd name="connsiteY8" fmla="*/ 261178 h 15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8104" h="1567037" fill="none" extrusionOk="0">
                  <a:moveTo>
                    <a:pt x="0" y="261178"/>
                  </a:moveTo>
                  <a:cubicBezTo>
                    <a:pt x="-287" y="119671"/>
                    <a:pt x="119201" y="-2947"/>
                    <a:pt x="261178" y="0"/>
                  </a:cubicBezTo>
                  <a:cubicBezTo>
                    <a:pt x="518665" y="50022"/>
                    <a:pt x="1182412" y="5570"/>
                    <a:pt x="1546926" y="0"/>
                  </a:cubicBezTo>
                  <a:cubicBezTo>
                    <a:pt x="1690364" y="4472"/>
                    <a:pt x="1810411" y="117701"/>
                    <a:pt x="1808104" y="261178"/>
                  </a:cubicBezTo>
                  <a:cubicBezTo>
                    <a:pt x="1781273" y="401398"/>
                    <a:pt x="1757370" y="1164672"/>
                    <a:pt x="1808104" y="1305859"/>
                  </a:cubicBezTo>
                  <a:cubicBezTo>
                    <a:pt x="1797470" y="1449661"/>
                    <a:pt x="1689495" y="1568042"/>
                    <a:pt x="1546926" y="1567037"/>
                  </a:cubicBezTo>
                  <a:cubicBezTo>
                    <a:pt x="1003330" y="1662388"/>
                    <a:pt x="587752" y="1466152"/>
                    <a:pt x="261178" y="1567037"/>
                  </a:cubicBezTo>
                  <a:cubicBezTo>
                    <a:pt x="109581" y="1558379"/>
                    <a:pt x="1361" y="1436015"/>
                    <a:pt x="0" y="1305859"/>
                  </a:cubicBezTo>
                  <a:cubicBezTo>
                    <a:pt x="-61739" y="1130752"/>
                    <a:pt x="-9785" y="734652"/>
                    <a:pt x="0" y="261178"/>
                  </a:cubicBezTo>
                  <a:close/>
                </a:path>
                <a:path w="1808104" h="1567037" stroke="0" extrusionOk="0">
                  <a:moveTo>
                    <a:pt x="0" y="261178"/>
                  </a:moveTo>
                  <a:cubicBezTo>
                    <a:pt x="-987" y="115229"/>
                    <a:pt x="112895" y="-4619"/>
                    <a:pt x="261178" y="0"/>
                  </a:cubicBezTo>
                  <a:cubicBezTo>
                    <a:pt x="889549" y="-88483"/>
                    <a:pt x="1027788" y="89964"/>
                    <a:pt x="1546926" y="0"/>
                  </a:cubicBezTo>
                  <a:cubicBezTo>
                    <a:pt x="1708396" y="20156"/>
                    <a:pt x="1805588" y="113387"/>
                    <a:pt x="1808104" y="261178"/>
                  </a:cubicBezTo>
                  <a:cubicBezTo>
                    <a:pt x="1893462" y="747118"/>
                    <a:pt x="1816320" y="861718"/>
                    <a:pt x="1808104" y="1305859"/>
                  </a:cubicBezTo>
                  <a:cubicBezTo>
                    <a:pt x="1807153" y="1451667"/>
                    <a:pt x="1709457" y="1562855"/>
                    <a:pt x="1546926" y="1567037"/>
                  </a:cubicBezTo>
                  <a:cubicBezTo>
                    <a:pt x="918491" y="1539344"/>
                    <a:pt x="595708" y="1527950"/>
                    <a:pt x="261178" y="1567037"/>
                  </a:cubicBezTo>
                  <a:cubicBezTo>
                    <a:pt x="105392" y="1580160"/>
                    <a:pt x="-23567" y="1450967"/>
                    <a:pt x="0" y="1305859"/>
                  </a:cubicBezTo>
                  <a:cubicBezTo>
                    <a:pt x="-50225" y="1030240"/>
                    <a:pt x="12921" y="455921"/>
                    <a:pt x="0" y="261178"/>
                  </a:cubicBezTo>
                  <a:close/>
                </a:path>
              </a:pathLst>
            </a:custGeom>
            <a:solidFill>
              <a:schemeClr val="bg1"/>
            </a:solidFill>
            <a:ln>
              <a:solidFill>
                <a:schemeClr val="tx1"/>
              </a:solidFill>
              <a:extLst>
                <a:ext uri="{C807C97D-BFC1-408E-A445-0C87EB9F89A2}">
                  <ask:lineSketchStyleProps xmlns:ask="http://schemas.microsoft.com/office/drawing/2018/sketchyshapes" sd="37517290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grpSp>
        <p:nvGrpSpPr>
          <p:cNvPr id="39" name="Group 38">
            <a:extLst>
              <a:ext uri="{FF2B5EF4-FFF2-40B4-BE49-F238E27FC236}">
                <a16:creationId xmlns:a16="http://schemas.microsoft.com/office/drawing/2014/main" id="{A97E7E1A-C26D-9D22-849C-B8430EF70763}"/>
              </a:ext>
            </a:extLst>
          </p:cNvPr>
          <p:cNvGrpSpPr/>
          <p:nvPr/>
        </p:nvGrpSpPr>
        <p:grpSpPr>
          <a:xfrm>
            <a:off x="125002" y="2312788"/>
            <a:ext cx="2135036" cy="937863"/>
            <a:chOff x="906848" y="1874568"/>
            <a:chExt cx="1974077" cy="3091295"/>
          </a:xfrm>
        </p:grpSpPr>
        <p:sp>
          <p:nvSpPr>
            <p:cNvPr id="41" name="Rectangle: Rounded Corners 40">
              <a:extLst>
                <a:ext uri="{FF2B5EF4-FFF2-40B4-BE49-F238E27FC236}">
                  <a16:creationId xmlns:a16="http://schemas.microsoft.com/office/drawing/2014/main" id="{5FD16E2A-2710-C07A-8B70-DC90FD49A901}"/>
                </a:ext>
              </a:extLst>
            </p:cNvPr>
            <p:cNvSpPr/>
            <p:nvPr/>
          </p:nvSpPr>
          <p:spPr>
            <a:xfrm>
              <a:off x="906848" y="1874568"/>
              <a:ext cx="1974077" cy="3091295"/>
            </a:xfrm>
            <a:custGeom>
              <a:avLst/>
              <a:gdLst>
                <a:gd name="connsiteX0" fmla="*/ 0 w 1974077"/>
                <a:gd name="connsiteY0" fmla="*/ 329018 h 3091295"/>
                <a:gd name="connsiteX1" fmla="*/ 329018 w 1974077"/>
                <a:gd name="connsiteY1" fmla="*/ 0 h 3091295"/>
                <a:gd name="connsiteX2" fmla="*/ 1645057 w 1974077"/>
                <a:gd name="connsiteY2" fmla="*/ 0 h 3091295"/>
                <a:gd name="connsiteX3" fmla="*/ 1974077 w 1974077"/>
                <a:gd name="connsiteY3" fmla="*/ 329018 h 3091295"/>
                <a:gd name="connsiteX4" fmla="*/ 1974077 w 1974077"/>
                <a:gd name="connsiteY4" fmla="*/ 2762274 h 3091295"/>
                <a:gd name="connsiteX5" fmla="*/ 1645057 w 1974077"/>
                <a:gd name="connsiteY5" fmla="*/ 3091295 h 3091295"/>
                <a:gd name="connsiteX6" fmla="*/ 329018 w 1974077"/>
                <a:gd name="connsiteY6" fmla="*/ 3091295 h 3091295"/>
                <a:gd name="connsiteX7" fmla="*/ 0 w 1974077"/>
                <a:gd name="connsiteY7" fmla="*/ 2762274 h 3091295"/>
                <a:gd name="connsiteX8" fmla="*/ 0 w 1974077"/>
                <a:gd name="connsiteY8" fmla="*/ 329018 h 3091295"/>
                <a:gd name="connsiteX0" fmla="*/ 0 w 1974077"/>
                <a:gd name="connsiteY0" fmla="*/ 329018 h 3091295"/>
                <a:gd name="connsiteX1" fmla="*/ 329018 w 1974077"/>
                <a:gd name="connsiteY1" fmla="*/ 0 h 3091295"/>
                <a:gd name="connsiteX2" fmla="*/ 1645057 w 1974077"/>
                <a:gd name="connsiteY2" fmla="*/ 0 h 3091295"/>
                <a:gd name="connsiteX3" fmla="*/ 1974077 w 1974077"/>
                <a:gd name="connsiteY3" fmla="*/ 329018 h 3091295"/>
                <a:gd name="connsiteX4" fmla="*/ 1974077 w 1974077"/>
                <a:gd name="connsiteY4" fmla="*/ 2762274 h 3091295"/>
                <a:gd name="connsiteX5" fmla="*/ 1645057 w 1974077"/>
                <a:gd name="connsiteY5" fmla="*/ 3091295 h 3091295"/>
                <a:gd name="connsiteX6" fmla="*/ 329018 w 1974077"/>
                <a:gd name="connsiteY6" fmla="*/ 3091295 h 3091295"/>
                <a:gd name="connsiteX7" fmla="*/ 0 w 1974077"/>
                <a:gd name="connsiteY7" fmla="*/ 2762274 h 3091295"/>
                <a:gd name="connsiteX8" fmla="*/ 0 w 1974077"/>
                <a:gd name="connsiteY8" fmla="*/ 329018 h 3091295"/>
                <a:gd name="connsiteX0" fmla="*/ 0 w 1974077"/>
                <a:gd name="connsiteY0" fmla="*/ 329018 h 3091295"/>
                <a:gd name="connsiteX1" fmla="*/ 329018 w 1974077"/>
                <a:gd name="connsiteY1" fmla="*/ 0 h 3091295"/>
                <a:gd name="connsiteX2" fmla="*/ 1645057 w 1974077"/>
                <a:gd name="connsiteY2" fmla="*/ 0 h 3091295"/>
                <a:gd name="connsiteX3" fmla="*/ 1974077 w 1974077"/>
                <a:gd name="connsiteY3" fmla="*/ 329018 h 3091295"/>
                <a:gd name="connsiteX4" fmla="*/ 1974077 w 1974077"/>
                <a:gd name="connsiteY4" fmla="*/ 2762274 h 3091295"/>
                <a:gd name="connsiteX5" fmla="*/ 1645057 w 1974077"/>
                <a:gd name="connsiteY5" fmla="*/ 3091295 h 3091295"/>
                <a:gd name="connsiteX6" fmla="*/ 329018 w 1974077"/>
                <a:gd name="connsiteY6" fmla="*/ 3091295 h 3091295"/>
                <a:gd name="connsiteX7" fmla="*/ 0 w 1974077"/>
                <a:gd name="connsiteY7" fmla="*/ 2762274 h 3091295"/>
                <a:gd name="connsiteX8" fmla="*/ 0 w 1974077"/>
                <a:gd name="connsiteY8" fmla="*/ 329018 h 30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77" h="3091295" fill="none" extrusionOk="0">
                  <a:moveTo>
                    <a:pt x="0" y="329018"/>
                  </a:moveTo>
                  <a:cubicBezTo>
                    <a:pt x="66232" y="135597"/>
                    <a:pt x="67526" y="-49328"/>
                    <a:pt x="329018" y="0"/>
                  </a:cubicBezTo>
                  <a:cubicBezTo>
                    <a:pt x="663919" y="-32809"/>
                    <a:pt x="1382301" y="-157962"/>
                    <a:pt x="1645057" y="0"/>
                  </a:cubicBezTo>
                  <a:cubicBezTo>
                    <a:pt x="1876932" y="-34451"/>
                    <a:pt x="1981227" y="89947"/>
                    <a:pt x="1974077" y="329018"/>
                  </a:cubicBezTo>
                  <a:cubicBezTo>
                    <a:pt x="1900758" y="1491852"/>
                    <a:pt x="1900516" y="1619796"/>
                    <a:pt x="1974077" y="2762274"/>
                  </a:cubicBezTo>
                  <a:cubicBezTo>
                    <a:pt x="1956846" y="3030860"/>
                    <a:pt x="1844776" y="3091085"/>
                    <a:pt x="1645057" y="3091295"/>
                  </a:cubicBezTo>
                  <a:cubicBezTo>
                    <a:pt x="1021256" y="3035182"/>
                    <a:pt x="919556" y="2907841"/>
                    <a:pt x="329018" y="3091295"/>
                  </a:cubicBezTo>
                  <a:cubicBezTo>
                    <a:pt x="178977" y="3121552"/>
                    <a:pt x="38251" y="2969466"/>
                    <a:pt x="0" y="2762274"/>
                  </a:cubicBezTo>
                  <a:cubicBezTo>
                    <a:pt x="-149861" y="1928127"/>
                    <a:pt x="-187236" y="1096988"/>
                    <a:pt x="0" y="329018"/>
                  </a:cubicBezTo>
                  <a:close/>
                </a:path>
                <a:path w="1974077" h="3091295" stroke="0" extrusionOk="0">
                  <a:moveTo>
                    <a:pt x="0" y="329018"/>
                  </a:moveTo>
                  <a:cubicBezTo>
                    <a:pt x="-59870" y="153692"/>
                    <a:pt x="154038" y="-3321"/>
                    <a:pt x="329018" y="0"/>
                  </a:cubicBezTo>
                  <a:cubicBezTo>
                    <a:pt x="759136" y="-83804"/>
                    <a:pt x="983554" y="-17526"/>
                    <a:pt x="1645057" y="0"/>
                  </a:cubicBezTo>
                  <a:cubicBezTo>
                    <a:pt x="1792667" y="6651"/>
                    <a:pt x="1956420" y="130344"/>
                    <a:pt x="1974077" y="329018"/>
                  </a:cubicBezTo>
                  <a:cubicBezTo>
                    <a:pt x="2077390" y="846734"/>
                    <a:pt x="2046043" y="1826568"/>
                    <a:pt x="1974077" y="2762274"/>
                  </a:cubicBezTo>
                  <a:cubicBezTo>
                    <a:pt x="1937623" y="3012619"/>
                    <a:pt x="1816247" y="3075740"/>
                    <a:pt x="1645057" y="3091295"/>
                  </a:cubicBezTo>
                  <a:cubicBezTo>
                    <a:pt x="1187970" y="3192021"/>
                    <a:pt x="720185" y="3236889"/>
                    <a:pt x="329018" y="3091295"/>
                  </a:cubicBezTo>
                  <a:cubicBezTo>
                    <a:pt x="151290" y="3045994"/>
                    <a:pt x="-2043" y="2900200"/>
                    <a:pt x="0" y="2762274"/>
                  </a:cubicBezTo>
                  <a:cubicBezTo>
                    <a:pt x="-64402" y="1800320"/>
                    <a:pt x="33662" y="1190975"/>
                    <a:pt x="0" y="329018"/>
                  </a:cubicBezTo>
                  <a:close/>
                </a:path>
                <a:path w="1974077" h="3091295" fill="none" stroke="0" extrusionOk="0">
                  <a:moveTo>
                    <a:pt x="0" y="329018"/>
                  </a:moveTo>
                  <a:cubicBezTo>
                    <a:pt x="7325" y="148043"/>
                    <a:pt x="118567" y="55212"/>
                    <a:pt x="329018" y="0"/>
                  </a:cubicBezTo>
                  <a:cubicBezTo>
                    <a:pt x="746168" y="-13242"/>
                    <a:pt x="1367810" y="-40654"/>
                    <a:pt x="1645057" y="0"/>
                  </a:cubicBezTo>
                  <a:cubicBezTo>
                    <a:pt x="1840197" y="-2196"/>
                    <a:pt x="1994518" y="130407"/>
                    <a:pt x="1974077" y="329018"/>
                  </a:cubicBezTo>
                  <a:cubicBezTo>
                    <a:pt x="1901687" y="1495513"/>
                    <a:pt x="1899327" y="1588933"/>
                    <a:pt x="1974077" y="2762274"/>
                  </a:cubicBezTo>
                  <a:cubicBezTo>
                    <a:pt x="1940166" y="2979175"/>
                    <a:pt x="1855068" y="3117563"/>
                    <a:pt x="1645057" y="3091295"/>
                  </a:cubicBezTo>
                  <a:cubicBezTo>
                    <a:pt x="1024557" y="3061857"/>
                    <a:pt x="881122" y="3000002"/>
                    <a:pt x="329018" y="3091295"/>
                  </a:cubicBezTo>
                  <a:cubicBezTo>
                    <a:pt x="154861" y="3040863"/>
                    <a:pt x="20780" y="2984993"/>
                    <a:pt x="0" y="2762274"/>
                  </a:cubicBezTo>
                  <a:cubicBezTo>
                    <a:pt x="-146730" y="2080116"/>
                    <a:pt x="-53194" y="1180516"/>
                    <a:pt x="0" y="329018"/>
                  </a:cubicBezTo>
                  <a:close/>
                </a:path>
                <a:path w="1974077" h="3091295" fill="none" stroke="0" extrusionOk="0">
                  <a:moveTo>
                    <a:pt x="0" y="329018"/>
                  </a:moveTo>
                  <a:cubicBezTo>
                    <a:pt x="29337" y="143479"/>
                    <a:pt x="97908" y="-28120"/>
                    <a:pt x="329018" y="0"/>
                  </a:cubicBezTo>
                  <a:cubicBezTo>
                    <a:pt x="747524" y="-22634"/>
                    <a:pt x="1394224" y="-108784"/>
                    <a:pt x="1645057" y="0"/>
                  </a:cubicBezTo>
                  <a:cubicBezTo>
                    <a:pt x="1866743" y="-20824"/>
                    <a:pt x="1983434" y="97412"/>
                    <a:pt x="1974077" y="329018"/>
                  </a:cubicBezTo>
                  <a:cubicBezTo>
                    <a:pt x="1915375" y="1482117"/>
                    <a:pt x="1893686" y="1593944"/>
                    <a:pt x="1974077" y="2762274"/>
                  </a:cubicBezTo>
                  <a:cubicBezTo>
                    <a:pt x="1938988" y="3018727"/>
                    <a:pt x="1845477" y="3093246"/>
                    <a:pt x="1645057" y="3091295"/>
                  </a:cubicBezTo>
                  <a:cubicBezTo>
                    <a:pt x="1017283" y="3025368"/>
                    <a:pt x="913534" y="2947214"/>
                    <a:pt x="329018" y="3091295"/>
                  </a:cubicBezTo>
                  <a:cubicBezTo>
                    <a:pt x="162333" y="3100722"/>
                    <a:pt x="18083" y="2973127"/>
                    <a:pt x="0" y="2762274"/>
                  </a:cubicBezTo>
                  <a:cubicBezTo>
                    <a:pt x="-171143" y="2077109"/>
                    <a:pt x="-66477" y="1256065"/>
                    <a:pt x="0" y="329018"/>
                  </a:cubicBezTo>
                  <a:close/>
                </a:path>
              </a:pathLst>
            </a:custGeom>
            <a:solidFill>
              <a:schemeClr val="accent2"/>
            </a:solidFill>
            <a:ln>
              <a:solidFill>
                <a:srgbClr val="94C6F4"/>
              </a:solidFill>
              <a:extLst>
                <a:ext uri="{C807C97D-BFC1-408E-A445-0C87EB9F89A2}">
                  <ask:lineSketchStyleProps xmlns:ask="http://schemas.microsoft.com/office/drawing/2018/sketchyshapes" sd="3322505016">
                    <a:custGeom>
                      <a:avLst/>
                      <a:gdLst>
                        <a:gd name="connsiteX0" fmla="*/ 0 w 1890905"/>
                        <a:gd name="connsiteY0" fmla="*/ 137504 h 1291921"/>
                        <a:gd name="connsiteX1" fmla="*/ 315156 w 1890905"/>
                        <a:gd name="connsiteY1" fmla="*/ 0 h 1291921"/>
                        <a:gd name="connsiteX2" fmla="*/ 1575748 w 1890905"/>
                        <a:gd name="connsiteY2" fmla="*/ 0 h 1291921"/>
                        <a:gd name="connsiteX3" fmla="*/ 1890905 w 1890905"/>
                        <a:gd name="connsiteY3" fmla="*/ 137504 h 1291921"/>
                        <a:gd name="connsiteX4" fmla="*/ 1890905 w 1890905"/>
                        <a:gd name="connsiteY4" fmla="*/ 1154416 h 1291921"/>
                        <a:gd name="connsiteX5" fmla="*/ 1575748 w 1890905"/>
                        <a:gd name="connsiteY5" fmla="*/ 1291921 h 1291921"/>
                        <a:gd name="connsiteX6" fmla="*/ 315156 w 1890905"/>
                        <a:gd name="connsiteY6" fmla="*/ 1291921 h 1291921"/>
                        <a:gd name="connsiteX7" fmla="*/ 0 w 1890905"/>
                        <a:gd name="connsiteY7" fmla="*/ 1154416 h 1291921"/>
                        <a:gd name="connsiteX8" fmla="*/ 0 w 1890905"/>
                        <a:gd name="connsiteY8" fmla="*/ 137504 h 1291921"/>
                        <a:gd name="connsiteX0" fmla="*/ 0 w 1890905"/>
                        <a:gd name="connsiteY0" fmla="*/ 137504 h 1291921"/>
                        <a:gd name="connsiteX1" fmla="*/ 315156 w 1890905"/>
                        <a:gd name="connsiteY1" fmla="*/ 0 h 1291921"/>
                        <a:gd name="connsiteX2" fmla="*/ 1575748 w 1890905"/>
                        <a:gd name="connsiteY2" fmla="*/ 0 h 1291921"/>
                        <a:gd name="connsiteX3" fmla="*/ 1890905 w 1890905"/>
                        <a:gd name="connsiteY3" fmla="*/ 137504 h 1291921"/>
                        <a:gd name="connsiteX4" fmla="*/ 1890905 w 1890905"/>
                        <a:gd name="connsiteY4" fmla="*/ 1154416 h 1291921"/>
                        <a:gd name="connsiteX5" fmla="*/ 1575748 w 1890905"/>
                        <a:gd name="connsiteY5" fmla="*/ 1291921 h 1291921"/>
                        <a:gd name="connsiteX6" fmla="*/ 315156 w 1890905"/>
                        <a:gd name="connsiteY6" fmla="*/ 1291921 h 1291921"/>
                        <a:gd name="connsiteX7" fmla="*/ 0 w 1890905"/>
                        <a:gd name="connsiteY7" fmla="*/ 1154416 h 1291921"/>
                        <a:gd name="connsiteX8" fmla="*/ 0 w 1890905"/>
                        <a:gd name="connsiteY8" fmla="*/ 137504 h 129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0905" h="1291921" fill="none" extrusionOk="0">
                          <a:moveTo>
                            <a:pt x="0" y="137504"/>
                          </a:moveTo>
                          <a:cubicBezTo>
                            <a:pt x="31027" y="58684"/>
                            <a:pt x="94542" y="-14309"/>
                            <a:pt x="315156" y="0"/>
                          </a:cubicBezTo>
                          <a:cubicBezTo>
                            <a:pt x="676864" y="-23361"/>
                            <a:pt x="1313808" y="-61963"/>
                            <a:pt x="1575748" y="0"/>
                          </a:cubicBezTo>
                          <a:cubicBezTo>
                            <a:pt x="1791419" y="-12945"/>
                            <a:pt x="1896784" y="39904"/>
                            <a:pt x="1890905" y="137504"/>
                          </a:cubicBezTo>
                          <a:cubicBezTo>
                            <a:pt x="1818619" y="613414"/>
                            <a:pt x="1832770" y="673269"/>
                            <a:pt x="1890905" y="1154416"/>
                          </a:cubicBezTo>
                          <a:cubicBezTo>
                            <a:pt x="1877869" y="1261657"/>
                            <a:pt x="1764351" y="1291845"/>
                            <a:pt x="1575748" y="1291921"/>
                          </a:cubicBezTo>
                          <a:cubicBezTo>
                            <a:pt x="976671" y="1273545"/>
                            <a:pt x="865438" y="1225902"/>
                            <a:pt x="315156" y="1291921"/>
                          </a:cubicBezTo>
                          <a:cubicBezTo>
                            <a:pt x="157444" y="1300816"/>
                            <a:pt x="23799" y="1237846"/>
                            <a:pt x="0" y="1154416"/>
                          </a:cubicBezTo>
                          <a:cubicBezTo>
                            <a:pt x="-113799" y="810834"/>
                            <a:pt x="-59046" y="485701"/>
                            <a:pt x="0" y="137504"/>
                          </a:cubicBezTo>
                          <a:close/>
                        </a:path>
                        <a:path w="1890905" h="1291921" stroke="0" extrusionOk="0">
                          <a:moveTo>
                            <a:pt x="0" y="137504"/>
                          </a:moveTo>
                          <a:cubicBezTo>
                            <a:pt x="-30404" y="65652"/>
                            <a:pt x="143804" y="481"/>
                            <a:pt x="315156" y="0"/>
                          </a:cubicBezTo>
                          <a:cubicBezTo>
                            <a:pt x="702602" y="-28612"/>
                            <a:pt x="971073" y="7369"/>
                            <a:pt x="1575748" y="0"/>
                          </a:cubicBezTo>
                          <a:cubicBezTo>
                            <a:pt x="1729898" y="4586"/>
                            <a:pt x="1901630" y="62960"/>
                            <a:pt x="1890905" y="137504"/>
                          </a:cubicBezTo>
                          <a:cubicBezTo>
                            <a:pt x="1996264" y="346417"/>
                            <a:pt x="2015908" y="774096"/>
                            <a:pt x="1890905" y="1154416"/>
                          </a:cubicBezTo>
                          <a:cubicBezTo>
                            <a:pt x="1860211" y="1254339"/>
                            <a:pt x="1746803" y="1288048"/>
                            <a:pt x="1575748" y="1291921"/>
                          </a:cubicBezTo>
                          <a:cubicBezTo>
                            <a:pt x="1165029" y="1312466"/>
                            <a:pt x="699348" y="1345392"/>
                            <a:pt x="315156" y="1291921"/>
                          </a:cubicBezTo>
                          <a:cubicBezTo>
                            <a:pt x="140955" y="1278856"/>
                            <a:pt x="-4068" y="1225270"/>
                            <a:pt x="0" y="1154416"/>
                          </a:cubicBezTo>
                          <a:cubicBezTo>
                            <a:pt x="-25246" y="751978"/>
                            <a:pt x="37820" y="508245"/>
                            <a:pt x="0" y="137504"/>
                          </a:cubicBezTo>
                          <a:close/>
                        </a:path>
                        <a:path w="1890905" h="1291921" fill="none" stroke="0" extrusionOk="0">
                          <a:moveTo>
                            <a:pt x="0" y="137504"/>
                          </a:moveTo>
                          <a:cubicBezTo>
                            <a:pt x="14424" y="65154"/>
                            <a:pt x="108553" y="12132"/>
                            <a:pt x="315156" y="0"/>
                          </a:cubicBezTo>
                          <a:cubicBezTo>
                            <a:pt x="746411" y="-8492"/>
                            <a:pt x="1294526" y="-26401"/>
                            <a:pt x="1575748" y="0"/>
                          </a:cubicBezTo>
                          <a:cubicBezTo>
                            <a:pt x="1774334" y="7733"/>
                            <a:pt x="1898266" y="55833"/>
                            <a:pt x="1890905" y="137504"/>
                          </a:cubicBezTo>
                          <a:cubicBezTo>
                            <a:pt x="1827689" y="620283"/>
                            <a:pt x="1832466" y="669199"/>
                            <a:pt x="1890905" y="1154416"/>
                          </a:cubicBezTo>
                          <a:cubicBezTo>
                            <a:pt x="1859613" y="1239345"/>
                            <a:pt x="1764388" y="1293064"/>
                            <a:pt x="1575748" y="1291921"/>
                          </a:cubicBezTo>
                          <a:cubicBezTo>
                            <a:pt x="974348" y="1273284"/>
                            <a:pt x="856206" y="1253093"/>
                            <a:pt x="315156" y="1291921"/>
                          </a:cubicBezTo>
                          <a:cubicBezTo>
                            <a:pt x="141628" y="1276624"/>
                            <a:pt x="17960" y="1236138"/>
                            <a:pt x="0" y="1154416"/>
                          </a:cubicBezTo>
                          <a:cubicBezTo>
                            <a:pt x="-113351" y="841843"/>
                            <a:pt x="-28799" y="522670"/>
                            <a:pt x="0" y="1375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2" name="Rectangle: Rounded Corners 41">
              <a:extLst>
                <a:ext uri="{FF2B5EF4-FFF2-40B4-BE49-F238E27FC236}">
                  <a16:creationId xmlns:a16="http://schemas.microsoft.com/office/drawing/2014/main" id="{22DDEE2E-3867-66C7-EBDB-947E2632DE5F}"/>
                </a:ext>
              </a:extLst>
            </p:cNvPr>
            <p:cNvSpPr/>
            <p:nvPr/>
          </p:nvSpPr>
          <p:spPr>
            <a:xfrm>
              <a:off x="990074" y="2262593"/>
              <a:ext cx="1808104" cy="2161841"/>
            </a:xfrm>
            <a:custGeom>
              <a:avLst/>
              <a:gdLst>
                <a:gd name="connsiteX0" fmla="*/ 0 w 1808104"/>
                <a:gd name="connsiteY0" fmla="*/ 301355 h 2161841"/>
                <a:gd name="connsiteX1" fmla="*/ 301356 w 1808104"/>
                <a:gd name="connsiteY1" fmla="*/ 0 h 2161841"/>
                <a:gd name="connsiteX2" fmla="*/ 1506746 w 1808104"/>
                <a:gd name="connsiteY2" fmla="*/ 0 h 2161841"/>
                <a:gd name="connsiteX3" fmla="*/ 1808103 w 1808104"/>
                <a:gd name="connsiteY3" fmla="*/ 301355 h 2161841"/>
                <a:gd name="connsiteX4" fmla="*/ 1808103 w 1808104"/>
                <a:gd name="connsiteY4" fmla="*/ 1860483 h 2161841"/>
                <a:gd name="connsiteX5" fmla="*/ 1506746 w 1808104"/>
                <a:gd name="connsiteY5" fmla="*/ 2161841 h 2161841"/>
                <a:gd name="connsiteX6" fmla="*/ 301356 w 1808104"/>
                <a:gd name="connsiteY6" fmla="*/ 2161841 h 2161841"/>
                <a:gd name="connsiteX7" fmla="*/ 0 w 1808104"/>
                <a:gd name="connsiteY7" fmla="*/ 1860483 h 2161841"/>
                <a:gd name="connsiteX8" fmla="*/ 0 w 1808104"/>
                <a:gd name="connsiteY8" fmla="*/ 301355 h 2161841"/>
                <a:gd name="connsiteX0" fmla="*/ 0 w 1808104"/>
                <a:gd name="connsiteY0" fmla="*/ 301355 h 2161841"/>
                <a:gd name="connsiteX1" fmla="*/ 301356 w 1808104"/>
                <a:gd name="connsiteY1" fmla="*/ 0 h 2161841"/>
                <a:gd name="connsiteX2" fmla="*/ 1506746 w 1808104"/>
                <a:gd name="connsiteY2" fmla="*/ 0 h 2161841"/>
                <a:gd name="connsiteX3" fmla="*/ 1808103 w 1808104"/>
                <a:gd name="connsiteY3" fmla="*/ 301355 h 2161841"/>
                <a:gd name="connsiteX4" fmla="*/ 1808103 w 1808104"/>
                <a:gd name="connsiteY4" fmla="*/ 1860483 h 2161841"/>
                <a:gd name="connsiteX5" fmla="*/ 1506746 w 1808104"/>
                <a:gd name="connsiteY5" fmla="*/ 2161841 h 2161841"/>
                <a:gd name="connsiteX6" fmla="*/ 301356 w 1808104"/>
                <a:gd name="connsiteY6" fmla="*/ 2161841 h 2161841"/>
                <a:gd name="connsiteX7" fmla="*/ 0 w 1808104"/>
                <a:gd name="connsiteY7" fmla="*/ 1860483 h 2161841"/>
                <a:gd name="connsiteX8" fmla="*/ 0 w 1808104"/>
                <a:gd name="connsiteY8" fmla="*/ 301355 h 2161841"/>
                <a:gd name="connsiteX0" fmla="*/ 0 w 1808104"/>
                <a:gd name="connsiteY0" fmla="*/ 301355 h 2161841"/>
                <a:gd name="connsiteX1" fmla="*/ 301356 w 1808104"/>
                <a:gd name="connsiteY1" fmla="*/ 0 h 2161841"/>
                <a:gd name="connsiteX2" fmla="*/ 1506746 w 1808104"/>
                <a:gd name="connsiteY2" fmla="*/ 0 h 2161841"/>
                <a:gd name="connsiteX3" fmla="*/ 1808103 w 1808104"/>
                <a:gd name="connsiteY3" fmla="*/ 301355 h 2161841"/>
                <a:gd name="connsiteX4" fmla="*/ 1808103 w 1808104"/>
                <a:gd name="connsiteY4" fmla="*/ 1860483 h 2161841"/>
                <a:gd name="connsiteX5" fmla="*/ 1506746 w 1808104"/>
                <a:gd name="connsiteY5" fmla="*/ 2161841 h 2161841"/>
                <a:gd name="connsiteX6" fmla="*/ 301356 w 1808104"/>
                <a:gd name="connsiteY6" fmla="*/ 2161841 h 2161841"/>
                <a:gd name="connsiteX7" fmla="*/ 0 w 1808104"/>
                <a:gd name="connsiteY7" fmla="*/ 1860483 h 2161841"/>
                <a:gd name="connsiteX8" fmla="*/ 0 w 1808104"/>
                <a:gd name="connsiteY8" fmla="*/ 301355 h 216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8104" h="2161841" fill="none" extrusionOk="0">
                  <a:moveTo>
                    <a:pt x="0" y="301355"/>
                  </a:moveTo>
                  <a:cubicBezTo>
                    <a:pt x="-6034" y="203657"/>
                    <a:pt x="170441" y="-71718"/>
                    <a:pt x="301356" y="0"/>
                  </a:cubicBezTo>
                  <a:cubicBezTo>
                    <a:pt x="654906" y="-75691"/>
                    <a:pt x="951145" y="-215566"/>
                    <a:pt x="1506746" y="0"/>
                  </a:cubicBezTo>
                  <a:cubicBezTo>
                    <a:pt x="1667205" y="51570"/>
                    <a:pt x="1850706" y="150401"/>
                    <a:pt x="1808103" y="301355"/>
                  </a:cubicBezTo>
                  <a:cubicBezTo>
                    <a:pt x="1964297" y="481907"/>
                    <a:pt x="1764096" y="1390796"/>
                    <a:pt x="1808103" y="1860483"/>
                  </a:cubicBezTo>
                  <a:cubicBezTo>
                    <a:pt x="1742276" y="2023005"/>
                    <a:pt x="1625745" y="2191856"/>
                    <a:pt x="1506746" y="2161841"/>
                  </a:cubicBezTo>
                  <a:cubicBezTo>
                    <a:pt x="1349688" y="2166302"/>
                    <a:pt x="453144" y="2159645"/>
                    <a:pt x="301356" y="2161841"/>
                  </a:cubicBezTo>
                  <a:cubicBezTo>
                    <a:pt x="121458" y="2144186"/>
                    <a:pt x="3419" y="1975415"/>
                    <a:pt x="0" y="1860483"/>
                  </a:cubicBezTo>
                  <a:cubicBezTo>
                    <a:pt x="69589" y="1723853"/>
                    <a:pt x="99595" y="1093263"/>
                    <a:pt x="0" y="301355"/>
                  </a:cubicBezTo>
                  <a:close/>
                </a:path>
                <a:path w="1808104" h="2161841" stroke="0" extrusionOk="0">
                  <a:moveTo>
                    <a:pt x="0" y="301355"/>
                  </a:moveTo>
                  <a:cubicBezTo>
                    <a:pt x="-37129" y="95759"/>
                    <a:pt x="137014" y="19320"/>
                    <a:pt x="301356" y="0"/>
                  </a:cubicBezTo>
                  <a:cubicBezTo>
                    <a:pt x="734157" y="-58428"/>
                    <a:pt x="997446" y="105788"/>
                    <a:pt x="1506746" y="0"/>
                  </a:cubicBezTo>
                  <a:cubicBezTo>
                    <a:pt x="1679847" y="-6145"/>
                    <a:pt x="1798432" y="62047"/>
                    <a:pt x="1808103" y="301355"/>
                  </a:cubicBezTo>
                  <a:cubicBezTo>
                    <a:pt x="1859195" y="863653"/>
                    <a:pt x="1811984" y="1481104"/>
                    <a:pt x="1808103" y="1860483"/>
                  </a:cubicBezTo>
                  <a:cubicBezTo>
                    <a:pt x="1802714" y="2014173"/>
                    <a:pt x="1648185" y="2114869"/>
                    <a:pt x="1506746" y="2161841"/>
                  </a:cubicBezTo>
                  <a:cubicBezTo>
                    <a:pt x="1098503" y="2096165"/>
                    <a:pt x="413569" y="2202373"/>
                    <a:pt x="301356" y="2161841"/>
                  </a:cubicBezTo>
                  <a:cubicBezTo>
                    <a:pt x="122005" y="2191607"/>
                    <a:pt x="-13872" y="2013305"/>
                    <a:pt x="0" y="1860483"/>
                  </a:cubicBezTo>
                  <a:cubicBezTo>
                    <a:pt x="90294" y="1692570"/>
                    <a:pt x="93510" y="970719"/>
                    <a:pt x="0" y="301355"/>
                  </a:cubicBezTo>
                  <a:close/>
                </a:path>
                <a:path w="1808104" h="2161841" fill="none" stroke="0" extrusionOk="0">
                  <a:moveTo>
                    <a:pt x="0" y="301355"/>
                  </a:moveTo>
                  <a:cubicBezTo>
                    <a:pt x="-22443" y="103214"/>
                    <a:pt x="148774" y="-25675"/>
                    <a:pt x="301356" y="0"/>
                  </a:cubicBezTo>
                  <a:cubicBezTo>
                    <a:pt x="653360" y="20456"/>
                    <a:pt x="1065149" y="-130738"/>
                    <a:pt x="1506746" y="0"/>
                  </a:cubicBezTo>
                  <a:cubicBezTo>
                    <a:pt x="1679691" y="13782"/>
                    <a:pt x="1827639" y="132723"/>
                    <a:pt x="1808103" y="301355"/>
                  </a:cubicBezTo>
                  <a:cubicBezTo>
                    <a:pt x="1878211" y="588747"/>
                    <a:pt x="1798072" y="1073168"/>
                    <a:pt x="1808103" y="1860483"/>
                  </a:cubicBezTo>
                  <a:cubicBezTo>
                    <a:pt x="1769533" y="2076993"/>
                    <a:pt x="1672859" y="2171147"/>
                    <a:pt x="1506746" y="2161841"/>
                  </a:cubicBezTo>
                  <a:cubicBezTo>
                    <a:pt x="1359371" y="2167034"/>
                    <a:pt x="421220" y="2239110"/>
                    <a:pt x="301356" y="2161841"/>
                  </a:cubicBezTo>
                  <a:cubicBezTo>
                    <a:pt x="114693" y="2162232"/>
                    <a:pt x="-256" y="1993738"/>
                    <a:pt x="0" y="1860483"/>
                  </a:cubicBezTo>
                  <a:cubicBezTo>
                    <a:pt x="101054" y="1659369"/>
                    <a:pt x="42549" y="795883"/>
                    <a:pt x="0" y="301355"/>
                  </a:cubicBezTo>
                  <a:close/>
                </a:path>
                <a:path w="1808104" h="2161841" fill="none" stroke="0" extrusionOk="0">
                  <a:moveTo>
                    <a:pt x="0" y="301355"/>
                  </a:moveTo>
                  <a:cubicBezTo>
                    <a:pt x="-12643" y="170862"/>
                    <a:pt x="158554" y="-62564"/>
                    <a:pt x="301356" y="0"/>
                  </a:cubicBezTo>
                  <a:cubicBezTo>
                    <a:pt x="644449" y="-40690"/>
                    <a:pt x="916510" y="-243040"/>
                    <a:pt x="1506746" y="0"/>
                  </a:cubicBezTo>
                  <a:cubicBezTo>
                    <a:pt x="1672369" y="51461"/>
                    <a:pt x="1826238" y="133835"/>
                    <a:pt x="1808103" y="301355"/>
                  </a:cubicBezTo>
                  <a:cubicBezTo>
                    <a:pt x="1932849" y="454996"/>
                    <a:pt x="1734150" y="1271473"/>
                    <a:pt x="1808103" y="1860483"/>
                  </a:cubicBezTo>
                  <a:cubicBezTo>
                    <a:pt x="1765196" y="2031681"/>
                    <a:pt x="1667834" y="2173623"/>
                    <a:pt x="1506746" y="2161841"/>
                  </a:cubicBezTo>
                  <a:cubicBezTo>
                    <a:pt x="1353057" y="2177304"/>
                    <a:pt x="436677" y="2177190"/>
                    <a:pt x="301356" y="2161841"/>
                  </a:cubicBezTo>
                  <a:cubicBezTo>
                    <a:pt x="119934" y="2155113"/>
                    <a:pt x="-1286" y="1979410"/>
                    <a:pt x="0" y="1860483"/>
                  </a:cubicBezTo>
                  <a:cubicBezTo>
                    <a:pt x="66786" y="1686668"/>
                    <a:pt x="41136" y="935622"/>
                    <a:pt x="0" y="301355"/>
                  </a:cubicBezTo>
                  <a:close/>
                </a:path>
              </a:pathLst>
            </a:custGeom>
            <a:solidFill>
              <a:schemeClr val="bg1"/>
            </a:solidFill>
            <a:ln>
              <a:solidFill>
                <a:schemeClr val="tx1"/>
              </a:solidFill>
              <a:extLst>
                <a:ext uri="{C807C97D-BFC1-408E-A445-0C87EB9F89A2}">
                  <ask:lineSketchStyleProps xmlns:ask="http://schemas.microsoft.com/office/drawing/2018/sketchyshapes" sd="3751729090">
                    <a:custGeom>
                      <a:avLst/>
                      <a:gdLst>
                        <a:gd name="connsiteX0" fmla="*/ 0 w 1731925"/>
                        <a:gd name="connsiteY0" fmla="*/ 125943 h 903481"/>
                        <a:gd name="connsiteX1" fmla="*/ 288660 w 1731925"/>
                        <a:gd name="connsiteY1" fmla="*/ 0 h 903481"/>
                        <a:gd name="connsiteX2" fmla="*/ 1443264 w 1731925"/>
                        <a:gd name="connsiteY2" fmla="*/ 0 h 903481"/>
                        <a:gd name="connsiteX3" fmla="*/ 1731925 w 1731925"/>
                        <a:gd name="connsiteY3" fmla="*/ 125943 h 903481"/>
                        <a:gd name="connsiteX4" fmla="*/ 1731925 w 1731925"/>
                        <a:gd name="connsiteY4" fmla="*/ 777537 h 903481"/>
                        <a:gd name="connsiteX5" fmla="*/ 1443264 w 1731925"/>
                        <a:gd name="connsiteY5" fmla="*/ 903481 h 903481"/>
                        <a:gd name="connsiteX6" fmla="*/ 288660 w 1731925"/>
                        <a:gd name="connsiteY6" fmla="*/ 903481 h 903481"/>
                        <a:gd name="connsiteX7" fmla="*/ 0 w 1731925"/>
                        <a:gd name="connsiteY7" fmla="*/ 777537 h 903481"/>
                        <a:gd name="connsiteX8" fmla="*/ 0 w 1731925"/>
                        <a:gd name="connsiteY8" fmla="*/ 125943 h 903481"/>
                        <a:gd name="connsiteX0" fmla="*/ 0 w 1731925"/>
                        <a:gd name="connsiteY0" fmla="*/ 125943 h 903481"/>
                        <a:gd name="connsiteX1" fmla="*/ 288660 w 1731925"/>
                        <a:gd name="connsiteY1" fmla="*/ 0 h 903481"/>
                        <a:gd name="connsiteX2" fmla="*/ 1443264 w 1731925"/>
                        <a:gd name="connsiteY2" fmla="*/ 0 h 903481"/>
                        <a:gd name="connsiteX3" fmla="*/ 1731925 w 1731925"/>
                        <a:gd name="connsiteY3" fmla="*/ 125943 h 903481"/>
                        <a:gd name="connsiteX4" fmla="*/ 1731925 w 1731925"/>
                        <a:gd name="connsiteY4" fmla="*/ 777537 h 903481"/>
                        <a:gd name="connsiteX5" fmla="*/ 1443264 w 1731925"/>
                        <a:gd name="connsiteY5" fmla="*/ 903481 h 903481"/>
                        <a:gd name="connsiteX6" fmla="*/ 288660 w 1731925"/>
                        <a:gd name="connsiteY6" fmla="*/ 903481 h 903481"/>
                        <a:gd name="connsiteX7" fmla="*/ 0 w 1731925"/>
                        <a:gd name="connsiteY7" fmla="*/ 777537 h 903481"/>
                        <a:gd name="connsiteX8" fmla="*/ 0 w 1731925"/>
                        <a:gd name="connsiteY8" fmla="*/ 125943 h 90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925" h="903481" fill="none" extrusionOk="0">
                          <a:moveTo>
                            <a:pt x="0" y="125943"/>
                          </a:moveTo>
                          <a:cubicBezTo>
                            <a:pt x="-3961" y="77544"/>
                            <a:pt x="154340" y="-24916"/>
                            <a:pt x="288660" y="0"/>
                          </a:cubicBezTo>
                          <a:cubicBezTo>
                            <a:pt x="635935" y="-34951"/>
                            <a:pt x="925122" y="-84893"/>
                            <a:pt x="1443264" y="0"/>
                          </a:cubicBezTo>
                          <a:cubicBezTo>
                            <a:pt x="1597841" y="19430"/>
                            <a:pt x="1756789" y="60541"/>
                            <a:pt x="1731925" y="125943"/>
                          </a:cubicBezTo>
                          <a:cubicBezTo>
                            <a:pt x="1848529" y="229752"/>
                            <a:pt x="1675636" y="555332"/>
                            <a:pt x="1731925" y="777537"/>
                          </a:cubicBezTo>
                          <a:cubicBezTo>
                            <a:pt x="1695212" y="845938"/>
                            <a:pt x="1579477" y="910210"/>
                            <a:pt x="1443264" y="903481"/>
                          </a:cubicBezTo>
                          <a:cubicBezTo>
                            <a:pt x="1302811" y="914864"/>
                            <a:pt x="424425" y="906205"/>
                            <a:pt x="288660" y="903481"/>
                          </a:cubicBezTo>
                          <a:cubicBezTo>
                            <a:pt x="120146" y="898058"/>
                            <a:pt x="2921" y="827173"/>
                            <a:pt x="0" y="777537"/>
                          </a:cubicBezTo>
                          <a:cubicBezTo>
                            <a:pt x="49635" y="682196"/>
                            <a:pt x="59740" y="412025"/>
                            <a:pt x="0" y="125943"/>
                          </a:cubicBezTo>
                          <a:close/>
                        </a:path>
                        <a:path w="1731925" h="903481" stroke="0" extrusionOk="0">
                          <a:moveTo>
                            <a:pt x="0" y="125943"/>
                          </a:moveTo>
                          <a:cubicBezTo>
                            <a:pt x="-12279" y="47404"/>
                            <a:pt x="123090" y="2854"/>
                            <a:pt x="288660" y="0"/>
                          </a:cubicBezTo>
                          <a:cubicBezTo>
                            <a:pt x="725513" y="-32835"/>
                            <a:pt x="954648" y="39978"/>
                            <a:pt x="1443264" y="0"/>
                          </a:cubicBezTo>
                          <a:cubicBezTo>
                            <a:pt x="1612555" y="3923"/>
                            <a:pt x="1722868" y="36663"/>
                            <a:pt x="1731925" y="125943"/>
                          </a:cubicBezTo>
                          <a:cubicBezTo>
                            <a:pt x="1808393" y="342572"/>
                            <a:pt x="1790391" y="607510"/>
                            <a:pt x="1731925" y="777537"/>
                          </a:cubicBezTo>
                          <a:cubicBezTo>
                            <a:pt x="1727215" y="848654"/>
                            <a:pt x="1599147" y="889551"/>
                            <a:pt x="1443264" y="903481"/>
                          </a:cubicBezTo>
                          <a:cubicBezTo>
                            <a:pt x="1073885" y="880251"/>
                            <a:pt x="403693" y="917439"/>
                            <a:pt x="288660" y="903481"/>
                          </a:cubicBezTo>
                          <a:cubicBezTo>
                            <a:pt x="113101" y="914163"/>
                            <a:pt x="-15403" y="842434"/>
                            <a:pt x="0" y="777537"/>
                          </a:cubicBezTo>
                          <a:cubicBezTo>
                            <a:pt x="70043" y="702201"/>
                            <a:pt x="37483" y="415723"/>
                            <a:pt x="0" y="125943"/>
                          </a:cubicBezTo>
                          <a:close/>
                        </a:path>
                        <a:path w="1731925" h="903481" fill="none" stroke="0" extrusionOk="0">
                          <a:moveTo>
                            <a:pt x="0" y="125943"/>
                          </a:moveTo>
                          <a:cubicBezTo>
                            <a:pt x="-12973" y="52200"/>
                            <a:pt x="136378" y="-9816"/>
                            <a:pt x="288660" y="0"/>
                          </a:cubicBezTo>
                          <a:cubicBezTo>
                            <a:pt x="624582" y="3505"/>
                            <a:pt x="963270" y="-52148"/>
                            <a:pt x="1443264" y="0"/>
                          </a:cubicBezTo>
                          <a:cubicBezTo>
                            <a:pt x="1601117" y="6687"/>
                            <a:pt x="1749218" y="52991"/>
                            <a:pt x="1731925" y="125943"/>
                          </a:cubicBezTo>
                          <a:cubicBezTo>
                            <a:pt x="1828910" y="231848"/>
                            <a:pt x="1652539" y="462710"/>
                            <a:pt x="1731925" y="777537"/>
                          </a:cubicBezTo>
                          <a:cubicBezTo>
                            <a:pt x="1702906" y="868242"/>
                            <a:pt x="1593237" y="906341"/>
                            <a:pt x="1443264" y="903481"/>
                          </a:cubicBezTo>
                          <a:cubicBezTo>
                            <a:pt x="1292379" y="897795"/>
                            <a:pt x="399722" y="932398"/>
                            <a:pt x="288660" y="903481"/>
                          </a:cubicBezTo>
                          <a:cubicBezTo>
                            <a:pt x="117875" y="903262"/>
                            <a:pt x="-8555" y="839478"/>
                            <a:pt x="0" y="777537"/>
                          </a:cubicBezTo>
                          <a:cubicBezTo>
                            <a:pt x="53225" y="691758"/>
                            <a:pt x="27631" y="328032"/>
                            <a:pt x="0" y="12594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grpSp>
        <p:nvGrpSpPr>
          <p:cNvPr id="18" name="Group 17">
            <a:extLst>
              <a:ext uri="{FF2B5EF4-FFF2-40B4-BE49-F238E27FC236}">
                <a16:creationId xmlns:a16="http://schemas.microsoft.com/office/drawing/2014/main" id="{20ABB02D-EE33-7ED7-64EF-23AB31240560}"/>
              </a:ext>
            </a:extLst>
          </p:cNvPr>
          <p:cNvGrpSpPr/>
          <p:nvPr/>
        </p:nvGrpSpPr>
        <p:grpSpPr>
          <a:xfrm>
            <a:off x="2482760" y="1963833"/>
            <a:ext cx="4073787" cy="2811189"/>
            <a:chOff x="2661681" y="1864663"/>
            <a:chExt cx="4073787" cy="2811189"/>
          </a:xfrm>
        </p:grpSpPr>
        <p:grpSp>
          <p:nvGrpSpPr>
            <p:cNvPr id="6" name="Group 5">
              <a:extLst>
                <a:ext uri="{FF2B5EF4-FFF2-40B4-BE49-F238E27FC236}">
                  <a16:creationId xmlns:a16="http://schemas.microsoft.com/office/drawing/2014/main" id="{3CD5B11E-17C4-94D5-F8D8-0505C8D4BB6E}"/>
                </a:ext>
              </a:extLst>
            </p:cNvPr>
            <p:cNvGrpSpPr/>
            <p:nvPr/>
          </p:nvGrpSpPr>
          <p:grpSpPr>
            <a:xfrm>
              <a:off x="2873222" y="2069328"/>
              <a:ext cx="2775139" cy="2606524"/>
              <a:chOff x="2873222" y="2069328"/>
              <a:chExt cx="2775139" cy="2606524"/>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D15ED38-564E-4279-98A2-DB0886714257}"/>
                      </a:ext>
                    </a:extLst>
                  </p14:cNvPr>
                  <p14:cNvContentPartPr/>
                  <p14:nvPr/>
                </p14:nvContentPartPr>
                <p14:xfrm rot="4580760">
                  <a:off x="5099310" y="2160819"/>
                  <a:ext cx="640542" cy="457560"/>
                </p14:xfrm>
              </p:contentPart>
            </mc:Choice>
            <mc:Fallback xmlns="">
              <p:pic>
                <p:nvPicPr>
                  <p:cNvPr id="4" name="Ink 3">
                    <a:extLst>
                      <a:ext uri="{FF2B5EF4-FFF2-40B4-BE49-F238E27FC236}">
                        <a16:creationId xmlns:a16="http://schemas.microsoft.com/office/drawing/2014/main" id="{ED15ED38-564E-4279-98A2-DB0886714257}"/>
                      </a:ext>
                    </a:extLst>
                  </p:cNvPr>
                  <p:cNvPicPr/>
                  <p:nvPr/>
                </p:nvPicPr>
                <p:blipFill>
                  <a:blip r:embed="rId4"/>
                  <a:stretch>
                    <a:fillRect/>
                  </a:stretch>
                </p:blipFill>
                <p:spPr>
                  <a:xfrm rot="4580760">
                    <a:off x="5081297" y="2142819"/>
                    <a:ext cx="676208" cy="493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6CFEC6E6-CBAC-69A0-3096-7A89E7C93C9A}"/>
                      </a:ext>
                    </a:extLst>
                  </p14:cNvPr>
                  <p14:cNvContentPartPr/>
                  <p14:nvPr/>
                </p14:nvContentPartPr>
                <p14:xfrm rot="20450522">
                  <a:off x="2873222" y="4473892"/>
                  <a:ext cx="218880" cy="201960"/>
                </p14:xfrm>
              </p:contentPart>
            </mc:Choice>
            <mc:Fallback xmlns="">
              <p:pic>
                <p:nvPicPr>
                  <p:cNvPr id="5" name="Ink 4">
                    <a:extLst>
                      <a:ext uri="{FF2B5EF4-FFF2-40B4-BE49-F238E27FC236}">
                        <a16:creationId xmlns:a16="http://schemas.microsoft.com/office/drawing/2014/main" id="{6CFEC6E6-CBAC-69A0-3096-7A89E7C93C9A}"/>
                      </a:ext>
                    </a:extLst>
                  </p:cNvPr>
                  <p:cNvPicPr/>
                  <p:nvPr/>
                </p:nvPicPr>
                <p:blipFill>
                  <a:blip r:embed="rId6"/>
                  <a:stretch>
                    <a:fillRect/>
                  </a:stretch>
                </p:blipFill>
                <p:spPr>
                  <a:xfrm rot="20450522">
                    <a:off x="2855222" y="4455892"/>
                    <a:ext cx="254520" cy="237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0B397BF5-FF8B-08F3-77C1-F5007187F5A7}"/>
                    </a:ext>
                  </a:extLst>
                </p14:cNvPr>
                <p14:cNvContentPartPr/>
                <p14:nvPr/>
              </p14:nvContentPartPr>
              <p14:xfrm rot="13925894">
                <a:off x="2513679" y="2575767"/>
                <a:ext cx="1131394" cy="235662"/>
              </p14:xfrm>
            </p:contentPart>
          </mc:Choice>
          <mc:Fallback xmlns="">
            <p:pic>
              <p:nvPicPr>
                <p:cNvPr id="7" name="Ink 6">
                  <a:extLst>
                    <a:ext uri="{FF2B5EF4-FFF2-40B4-BE49-F238E27FC236}">
                      <a16:creationId xmlns:a16="http://schemas.microsoft.com/office/drawing/2014/main" id="{0B397BF5-FF8B-08F3-77C1-F5007187F5A7}"/>
                    </a:ext>
                  </a:extLst>
                </p:cNvPr>
                <p:cNvPicPr/>
                <p:nvPr/>
              </p:nvPicPr>
              <p:blipFill>
                <a:blip r:embed="rId9"/>
                <a:stretch>
                  <a:fillRect/>
                </a:stretch>
              </p:blipFill>
              <p:spPr>
                <a:xfrm rot="13925894">
                  <a:off x="2495675" y="2557750"/>
                  <a:ext cx="1167043" cy="27133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CBF72EDD-C7E0-648C-D694-0C312713EA20}"/>
                    </a:ext>
                  </a:extLst>
                </p14:cNvPr>
                <p14:cNvContentPartPr/>
                <p14:nvPr/>
              </p14:nvContentPartPr>
              <p14:xfrm rot="20412710">
                <a:off x="2661681" y="2180973"/>
                <a:ext cx="284040" cy="245160"/>
              </p14:xfrm>
            </p:contentPart>
          </mc:Choice>
          <mc:Fallback xmlns="">
            <p:pic>
              <p:nvPicPr>
                <p:cNvPr id="8" name="Ink 7">
                  <a:extLst>
                    <a:ext uri="{FF2B5EF4-FFF2-40B4-BE49-F238E27FC236}">
                      <a16:creationId xmlns:a16="http://schemas.microsoft.com/office/drawing/2014/main" id="{CBF72EDD-C7E0-648C-D694-0C312713EA20}"/>
                    </a:ext>
                  </a:extLst>
                </p:cNvPr>
                <p:cNvPicPr/>
                <p:nvPr/>
              </p:nvPicPr>
              <p:blipFill>
                <a:blip r:embed="rId11"/>
                <a:stretch>
                  <a:fillRect/>
                </a:stretch>
              </p:blipFill>
              <p:spPr>
                <a:xfrm rot="20412710">
                  <a:off x="2643681" y="2162999"/>
                  <a:ext cx="319680" cy="280748"/>
                </a:xfrm>
                <a:prstGeom prst="rect">
                  <a:avLst/>
                </a:prstGeom>
              </p:spPr>
            </p:pic>
          </mc:Fallback>
        </mc:AlternateContent>
        <p:grpSp>
          <p:nvGrpSpPr>
            <p:cNvPr id="11" name="Group 10">
              <a:extLst>
                <a:ext uri="{FF2B5EF4-FFF2-40B4-BE49-F238E27FC236}">
                  <a16:creationId xmlns:a16="http://schemas.microsoft.com/office/drawing/2014/main" id="{ED3268EF-98E7-2AEB-2619-D83FF19F0EF8}"/>
                </a:ext>
              </a:extLst>
            </p:cNvPr>
            <p:cNvGrpSpPr/>
            <p:nvPr/>
          </p:nvGrpSpPr>
          <p:grpSpPr>
            <a:xfrm>
              <a:off x="3358052" y="1864663"/>
              <a:ext cx="2434074" cy="1537391"/>
              <a:chOff x="3358052" y="1864663"/>
              <a:chExt cx="2434074" cy="1537391"/>
            </a:xfrm>
          </p:grpSpPr>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D9A6F48A-73C8-6952-3D86-41A85188D034}"/>
                      </a:ext>
                    </a:extLst>
                  </p14:cNvPr>
                  <p14:cNvContentPartPr/>
                  <p14:nvPr/>
                </p14:nvContentPartPr>
                <p14:xfrm rot="1240672">
                  <a:off x="5451566" y="1868308"/>
                  <a:ext cx="340560" cy="243283"/>
                </p14:xfrm>
              </p:contentPart>
            </mc:Choice>
            <mc:Fallback xmlns="">
              <p:pic>
                <p:nvPicPr>
                  <p:cNvPr id="10" name="Ink 9">
                    <a:extLst>
                      <a:ext uri="{FF2B5EF4-FFF2-40B4-BE49-F238E27FC236}">
                        <a16:creationId xmlns:a16="http://schemas.microsoft.com/office/drawing/2014/main" id="{D9A6F48A-73C8-6952-3D86-41A85188D034}"/>
                      </a:ext>
                    </a:extLst>
                  </p:cNvPr>
                  <p:cNvPicPr/>
                  <p:nvPr/>
                </p:nvPicPr>
                <p:blipFill>
                  <a:blip r:embed="rId13"/>
                  <a:stretch>
                    <a:fillRect/>
                  </a:stretch>
                </p:blipFill>
                <p:spPr>
                  <a:xfrm rot="1240672">
                    <a:off x="5433566" y="1850287"/>
                    <a:ext cx="376200" cy="27896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CD8FA688-ED1A-8E8C-E610-D1BF0EBEB185}"/>
                      </a:ext>
                    </a:extLst>
                  </p14:cNvPr>
                  <p14:cNvContentPartPr/>
                  <p14:nvPr/>
                </p14:nvContentPartPr>
                <p14:xfrm rot="10800000" flipH="1">
                  <a:off x="3358052" y="1864663"/>
                  <a:ext cx="537595" cy="1537391"/>
                </p14:xfrm>
              </p:contentPart>
            </mc:Choice>
            <mc:Fallback xmlns="">
              <p:pic>
                <p:nvPicPr>
                  <p:cNvPr id="9" name="Ink 8">
                    <a:extLst>
                      <a:ext uri="{FF2B5EF4-FFF2-40B4-BE49-F238E27FC236}">
                        <a16:creationId xmlns:a16="http://schemas.microsoft.com/office/drawing/2014/main" id="{CD8FA688-ED1A-8E8C-E610-D1BF0EBEB185}"/>
                      </a:ext>
                    </a:extLst>
                  </p:cNvPr>
                  <p:cNvPicPr/>
                  <p:nvPr/>
                </p:nvPicPr>
                <p:blipFill>
                  <a:blip r:embed="rId15"/>
                  <a:stretch>
                    <a:fillRect/>
                  </a:stretch>
                </p:blipFill>
                <p:spPr>
                  <a:xfrm rot="10800000" flipH="1">
                    <a:off x="3340072" y="1846665"/>
                    <a:ext cx="573195" cy="1573027"/>
                  </a:xfrm>
                  <a:prstGeom prst="rect">
                    <a:avLst/>
                  </a:prstGeom>
                </p:spPr>
              </p:pic>
            </mc:Fallback>
          </mc:AlternateContent>
        </p:grpSp>
        <p:grpSp>
          <p:nvGrpSpPr>
            <p:cNvPr id="14" name="Group 13">
              <a:extLst>
                <a:ext uri="{FF2B5EF4-FFF2-40B4-BE49-F238E27FC236}">
                  <a16:creationId xmlns:a16="http://schemas.microsoft.com/office/drawing/2014/main" id="{5CA98164-98E9-7903-79B8-2407FEF46A4B}"/>
                </a:ext>
              </a:extLst>
            </p:cNvPr>
            <p:cNvGrpSpPr/>
            <p:nvPr/>
          </p:nvGrpSpPr>
          <p:grpSpPr>
            <a:xfrm>
              <a:off x="5703528" y="2564772"/>
              <a:ext cx="1031940" cy="510418"/>
              <a:chOff x="5703528" y="2564772"/>
              <a:chExt cx="1031940" cy="510418"/>
            </a:xfrm>
          </p:grpSpPr>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39FBF9BC-7FFB-624F-53E3-B63473266D09}"/>
                      </a:ext>
                    </a:extLst>
                  </p14:cNvPr>
                  <p14:cNvContentPartPr/>
                  <p14:nvPr/>
                </p14:nvContentPartPr>
                <p14:xfrm>
                  <a:off x="5703528" y="2682550"/>
                  <a:ext cx="971231" cy="392640"/>
                </p14:xfrm>
              </p:contentPart>
            </mc:Choice>
            <mc:Fallback xmlns="">
              <p:pic>
                <p:nvPicPr>
                  <p:cNvPr id="12" name="Ink 11">
                    <a:extLst>
                      <a:ext uri="{FF2B5EF4-FFF2-40B4-BE49-F238E27FC236}">
                        <a16:creationId xmlns:a16="http://schemas.microsoft.com/office/drawing/2014/main" id="{39FBF9BC-7FFB-624F-53E3-B63473266D09}"/>
                      </a:ext>
                    </a:extLst>
                  </p:cNvPr>
                  <p:cNvPicPr/>
                  <p:nvPr/>
                </p:nvPicPr>
                <p:blipFill>
                  <a:blip r:embed="rId17"/>
                  <a:stretch>
                    <a:fillRect/>
                  </a:stretch>
                </p:blipFill>
                <p:spPr>
                  <a:xfrm>
                    <a:off x="5685536" y="2664572"/>
                    <a:ext cx="1006856" cy="42823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4861CE79-6A40-A04E-AB5C-533FB108AB16}"/>
                      </a:ext>
                    </a:extLst>
                  </p14:cNvPr>
                  <p14:cNvContentPartPr/>
                  <p14:nvPr/>
                </p14:nvContentPartPr>
                <p14:xfrm>
                  <a:off x="6562949" y="2564772"/>
                  <a:ext cx="172519" cy="137175"/>
                </p14:xfrm>
              </p:contentPart>
            </mc:Choice>
            <mc:Fallback xmlns="">
              <p:pic>
                <p:nvPicPr>
                  <p:cNvPr id="13" name="Ink 12">
                    <a:extLst>
                      <a:ext uri="{FF2B5EF4-FFF2-40B4-BE49-F238E27FC236}">
                        <a16:creationId xmlns:a16="http://schemas.microsoft.com/office/drawing/2014/main" id="{4861CE79-6A40-A04E-AB5C-533FB108AB16}"/>
                      </a:ext>
                    </a:extLst>
                  </p:cNvPr>
                  <p:cNvPicPr/>
                  <p:nvPr/>
                </p:nvPicPr>
                <p:blipFill>
                  <a:blip r:embed="rId19"/>
                  <a:stretch>
                    <a:fillRect/>
                  </a:stretch>
                </p:blipFill>
                <p:spPr>
                  <a:xfrm>
                    <a:off x="6544941" y="2546770"/>
                    <a:ext cx="208175" cy="172819"/>
                  </a:xfrm>
                  <a:prstGeom prst="rect">
                    <a:avLst/>
                  </a:prstGeom>
                </p:spPr>
              </p:pic>
            </mc:Fallback>
          </mc:AlternateContent>
        </p:grpSp>
        <p:grpSp>
          <p:nvGrpSpPr>
            <p:cNvPr id="17" name="Group 16">
              <a:extLst>
                <a:ext uri="{FF2B5EF4-FFF2-40B4-BE49-F238E27FC236}">
                  <a16:creationId xmlns:a16="http://schemas.microsoft.com/office/drawing/2014/main" id="{6B4E0B1A-EBCA-2F04-A8A7-6DE16D005E5E}"/>
                </a:ext>
              </a:extLst>
            </p:cNvPr>
            <p:cNvGrpSpPr/>
            <p:nvPr/>
          </p:nvGrpSpPr>
          <p:grpSpPr>
            <a:xfrm>
              <a:off x="5846601" y="4467271"/>
              <a:ext cx="453960" cy="127080"/>
              <a:chOff x="5846601" y="4467271"/>
              <a:chExt cx="453960" cy="127080"/>
            </a:xfrm>
          </p:grpSpPr>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BA656298-8DC1-AE53-C329-44BCBCC69C27}"/>
                      </a:ext>
                    </a:extLst>
                  </p14:cNvPr>
                  <p14:cNvContentPartPr/>
                  <p14:nvPr/>
                </p14:nvContentPartPr>
                <p14:xfrm>
                  <a:off x="5846601" y="4498231"/>
                  <a:ext cx="342720" cy="52200"/>
                </p14:xfrm>
              </p:contentPart>
            </mc:Choice>
            <mc:Fallback xmlns="">
              <p:pic>
                <p:nvPicPr>
                  <p:cNvPr id="15" name="Ink 14">
                    <a:extLst>
                      <a:ext uri="{FF2B5EF4-FFF2-40B4-BE49-F238E27FC236}">
                        <a16:creationId xmlns:a16="http://schemas.microsoft.com/office/drawing/2014/main" id="{BA656298-8DC1-AE53-C329-44BCBCC69C27}"/>
                      </a:ext>
                    </a:extLst>
                  </p:cNvPr>
                  <p:cNvPicPr/>
                  <p:nvPr/>
                </p:nvPicPr>
                <p:blipFill>
                  <a:blip r:embed="rId23"/>
                  <a:stretch>
                    <a:fillRect/>
                  </a:stretch>
                </p:blipFill>
                <p:spPr>
                  <a:xfrm>
                    <a:off x="5828601" y="4480106"/>
                    <a:ext cx="378360" cy="8808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70EDFEEC-D174-7B07-250D-96D014D58160}"/>
                      </a:ext>
                    </a:extLst>
                  </p14:cNvPr>
                  <p14:cNvContentPartPr/>
                  <p14:nvPr/>
                </p14:nvContentPartPr>
                <p14:xfrm>
                  <a:off x="6145041" y="4467271"/>
                  <a:ext cx="155520" cy="127080"/>
                </p14:xfrm>
              </p:contentPart>
            </mc:Choice>
            <mc:Fallback xmlns="">
              <p:pic>
                <p:nvPicPr>
                  <p:cNvPr id="16" name="Ink 15">
                    <a:extLst>
                      <a:ext uri="{FF2B5EF4-FFF2-40B4-BE49-F238E27FC236}">
                        <a16:creationId xmlns:a16="http://schemas.microsoft.com/office/drawing/2014/main" id="{70EDFEEC-D174-7B07-250D-96D014D58160}"/>
                      </a:ext>
                    </a:extLst>
                  </p:cNvPr>
                  <p:cNvPicPr/>
                  <p:nvPr/>
                </p:nvPicPr>
                <p:blipFill>
                  <a:blip r:embed="rId25"/>
                  <a:stretch>
                    <a:fillRect/>
                  </a:stretch>
                </p:blipFill>
                <p:spPr>
                  <a:xfrm>
                    <a:off x="6127041" y="4449220"/>
                    <a:ext cx="191160" cy="162821"/>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26">
            <p14:nvContentPartPr>
              <p14:cNvPr id="87" name="Ink 86">
                <a:extLst>
                  <a:ext uri="{FF2B5EF4-FFF2-40B4-BE49-F238E27FC236}">
                    <a16:creationId xmlns:a16="http://schemas.microsoft.com/office/drawing/2014/main" id="{39FBF9BC-7FFB-624F-53E3-B63473266D09}"/>
                  </a:ext>
                </a:extLst>
              </p14:cNvPr>
              <p14:cNvContentPartPr/>
              <p14:nvPr/>
            </p14:nvContentPartPr>
            <p14:xfrm>
              <a:off x="2764274" y="4135836"/>
              <a:ext cx="661332" cy="561841"/>
            </p14:xfrm>
          </p:contentPart>
        </mc:Choice>
        <mc:Fallback xmlns="">
          <p:pic>
            <p:nvPicPr>
              <p:cNvPr id="87" name="Ink 86">
                <a:extLst>
                  <a:ext uri="{FF2B5EF4-FFF2-40B4-BE49-F238E27FC236}">
                    <a16:creationId xmlns:a16="http://schemas.microsoft.com/office/drawing/2014/main" id="{39FBF9BC-7FFB-624F-53E3-B63473266D09}"/>
                  </a:ext>
                </a:extLst>
              </p:cNvPr>
              <p:cNvPicPr/>
              <p:nvPr/>
            </p:nvPicPr>
            <p:blipFill>
              <a:blip r:embed="rId27"/>
              <a:stretch>
                <a:fillRect/>
              </a:stretch>
            </p:blipFill>
            <p:spPr>
              <a:xfrm>
                <a:off x="2746283" y="4117840"/>
                <a:ext cx="696953" cy="597473"/>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88" name="Ink 87">
                <a:extLst>
                  <a:ext uri="{FF2B5EF4-FFF2-40B4-BE49-F238E27FC236}">
                    <a16:creationId xmlns:a16="http://schemas.microsoft.com/office/drawing/2014/main" id="{4861CE79-6A40-A04E-AB5C-533FB108AB16}"/>
                  </a:ext>
                </a:extLst>
              </p14:cNvPr>
              <p14:cNvContentPartPr/>
              <p14:nvPr/>
            </p14:nvContentPartPr>
            <p14:xfrm rot="18611035">
              <a:off x="3058552" y="1869446"/>
              <a:ext cx="177480" cy="141120"/>
            </p14:xfrm>
          </p:contentPart>
        </mc:Choice>
        <mc:Fallback xmlns="">
          <p:pic>
            <p:nvPicPr>
              <p:cNvPr id="88" name="Ink 87">
                <a:extLst>
                  <a:ext uri="{FF2B5EF4-FFF2-40B4-BE49-F238E27FC236}">
                    <a16:creationId xmlns:a16="http://schemas.microsoft.com/office/drawing/2014/main" id="{4861CE79-6A40-A04E-AB5C-533FB108AB16}"/>
                  </a:ext>
                </a:extLst>
              </p:cNvPr>
              <p:cNvPicPr/>
              <p:nvPr/>
            </p:nvPicPr>
            <p:blipFill>
              <a:blip r:embed="rId29"/>
              <a:stretch>
                <a:fillRect/>
              </a:stretch>
            </p:blipFill>
            <p:spPr>
              <a:xfrm rot="18611035">
                <a:off x="3040552" y="1851446"/>
                <a:ext cx="213120" cy="176760"/>
              </a:xfrm>
              <a:prstGeom prst="rect">
                <a:avLst/>
              </a:prstGeom>
            </p:spPr>
          </p:pic>
        </mc:Fallback>
      </mc:AlternateContent>
      <p:sp>
        <p:nvSpPr>
          <p:cNvPr id="3" name="TextBox 2">
            <a:extLst>
              <a:ext uri="{FF2B5EF4-FFF2-40B4-BE49-F238E27FC236}">
                <a16:creationId xmlns:a16="http://schemas.microsoft.com/office/drawing/2014/main" id="{218C9C1F-2E5C-69C8-CF64-4145B7E32290}"/>
              </a:ext>
            </a:extLst>
          </p:cNvPr>
          <p:cNvSpPr txBox="1"/>
          <p:nvPr/>
        </p:nvSpPr>
        <p:spPr>
          <a:xfrm>
            <a:off x="793102" y="1656183"/>
            <a:ext cx="180974" cy="361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19" name="TextBox 18">
            <a:extLst>
              <a:ext uri="{FF2B5EF4-FFF2-40B4-BE49-F238E27FC236}">
                <a16:creationId xmlns:a16="http://schemas.microsoft.com/office/drawing/2014/main" id="{7D916C73-7630-438A-6CD5-731A3783B303}"/>
              </a:ext>
            </a:extLst>
          </p:cNvPr>
          <p:cNvSpPr txBox="1"/>
          <p:nvPr/>
        </p:nvSpPr>
        <p:spPr>
          <a:xfrm>
            <a:off x="561776" y="3120731"/>
            <a:ext cx="1399591" cy="6531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
        <p:nvSpPr>
          <p:cNvPr id="22" name="TextBox 21">
            <a:extLst>
              <a:ext uri="{FF2B5EF4-FFF2-40B4-BE49-F238E27FC236}">
                <a16:creationId xmlns:a16="http://schemas.microsoft.com/office/drawing/2014/main" id="{C0637823-4CB3-D386-3971-41B7EA286433}"/>
              </a:ext>
            </a:extLst>
          </p:cNvPr>
          <p:cNvSpPr txBox="1"/>
          <p:nvPr/>
        </p:nvSpPr>
        <p:spPr>
          <a:xfrm>
            <a:off x="1922759" y="1163895"/>
            <a:ext cx="18529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b="1" i="1" dirty="0">
                <a:solidFill>
                  <a:schemeClr val="tx1"/>
                </a:solidFill>
                <a:latin typeface="Calibri" panose="020F0502020204030204" pitchFamily="34" charset="0"/>
                <a:cs typeface="Calibri" panose="020F0502020204030204" pitchFamily="34" charset="0"/>
              </a:rPr>
              <a:t>White blood cells</a:t>
            </a:r>
          </a:p>
        </p:txBody>
      </p:sp>
      <p:sp>
        <p:nvSpPr>
          <p:cNvPr id="23" name="TextBox 22">
            <a:extLst>
              <a:ext uri="{FF2B5EF4-FFF2-40B4-BE49-F238E27FC236}">
                <a16:creationId xmlns:a16="http://schemas.microsoft.com/office/drawing/2014/main" id="{6EC86664-FA1D-3D81-CA14-3F82B428D1C1}"/>
              </a:ext>
            </a:extLst>
          </p:cNvPr>
          <p:cNvSpPr txBox="1"/>
          <p:nvPr/>
        </p:nvSpPr>
        <p:spPr>
          <a:xfrm>
            <a:off x="4434286" y="1252020"/>
            <a:ext cx="2114205"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900" b="1" i="1" dirty="0">
                <a:solidFill>
                  <a:schemeClr val="tx1"/>
                </a:solidFill>
                <a:latin typeface="Calibri" panose="020F0502020204030204" pitchFamily="34" charset="0"/>
                <a:cs typeface="Calibri" panose="020F0502020204030204" pitchFamily="34" charset="0"/>
              </a:rPr>
              <a:t>Platelet</a:t>
            </a:r>
            <a:r>
              <a:rPr lang="en-US" sz="1900" b="1" dirty="0">
                <a:solidFill>
                  <a:schemeClr val="tx1"/>
                </a:solidFill>
                <a:latin typeface="Calibri" panose="020F0502020204030204" pitchFamily="34" charset="0"/>
                <a:cs typeface="Calibri" panose="020F0502020204030204" pitchFamily="34" charset="0"/>
              </a:rPr>
              <a:t>s</a:t>
            </a:r>
          </a:p>
        </p:txBody>
      </p:sp>
      <p:grpSp>
        <p:nvGrpSpPr>
          <p:cNvPr id="25" name="Group 24">
            <a:extLst>
              <a:ext uri="{FF2B5EF4-FFF2-40B4-BE49-F238E27FC236}">
                <a16:creationId xmlns:a16="http://schemas.microsoft.com/office/drawing/2014/main" id="{1573AD92-83F4-B8CF-302C-F854D2164DE3}"/>
              </a:ext>
            </a:extLst>
          </p:cNvPr>
          <p:cNvGrpSpPr/>
          <p:nvPr/>
        </p:nvGrpSpPr>
        <p:grpSpPr>
          <a:xfrm>
            <a:off x="94557" y="3688149"/>
            <a:ext cx="2435664" cy="1236665"/>
            <a:chOff x="906848" y="1874568"/>
            <a:chExt cx="1974077" cy="2318658"/>
          </a:xfrm>
        </p:grpSpPr>
        <p:sp>
          <p:nvSpPr>
            <p:cNvPr id="26" name="Rectangle: Rounded Corners 71">
              <a:extLst>
                <a:ext uri="{FF2B5EF4-FFF2-40B4-BE49-F238E27FC236}">
                  <a16:creationId xmlns:a16="http://schemas.microsoft.com/office/drawing/2014/main" id="{7769C0CA-2961-D88C-C4A6-7DB6DC6F764D}"/>
                </a:ext>
              </a:extLst>
            </p:cNvPr>
            <p:cNvSpPr/>
            <p:nvPr/>
          </p:nvSpPr>
          <p:spPr>
            <a:xfrm>
              <a:off x="906848" y="1874568"/>
              <a:ext cx="1974077" cy="2318658"/>
            </a:xfrm>
            <a:custGeom>
              <a:avLst/>
              <a:gdLst>
                <a:gd name="connsiteX0" fmla="*/ 0 w 1974077"/>
                <a:gd name="connsiteY0" fmla="*/ 386451 h 2318658"/>
                <a:gd name="connsiteX1" fmla="*/ 196190 w 1974077"/>
                <a:gd name="connsiteY1" fmla="*/ 0 h 2318658"/>
                <a:gd name="connsiteX2" fmla="*/ 1777886 w 1974077"/>
                <a:gd name="connsiteY2" fmla="*/ 0 h 2318658"/>
                <a:gd name="connsiteX3" fmla="*/ 1974077 w 1974077"/>
                <a:gd name="connsiteY3" fmla="*/ 386451 h 2318658"/>
                <a:gd name="connsiteX4" fmla="*/ 1974077 w 1974077"/>
                <a:gd name="connsiteY4" fmla="*/ 1932206 h 2318658"/>
                <a:gd name="connsiteX5" fmla="*/ 1777886 w 1974077"/>
                <a:gd name="connsiteY5" fmla="*/ 2318658 h 2318658"/>
                <a:gd name="connsiteX6" fmla="*/ 196190 w 1974077"/>
                <a:gd name="connsiteY6" fmla="*/ 2318658 h 2318658"/>
                <a:gd name="connsiteX7" fmla="*/ 0 w 1974077"/>
                <a:gd name="connsiteY7" fmla="*/ 1932206 h 2318658"/>
                <a:gd name="connsiteX8" fmla="*/ 0 w 1974077"/>
                <a:gd name="connsiteY8" fmla="*/ 386451 h 2318658"/>
                <a:gd name="connsiteX0" fmla="*/ 0 w 1974077"/>
                <a:gd name="connsiteY0" fmla="*/ 386451 h 2318658"/>
                <a:gd name="connsiteX1" fmla="*/ 196190 w 1974077"/>
                <a:gd name="connsiteY1" fmla="*/ 0 h 2318658"/>
                <a:gd name="connsiteX2" fmla="*/ 1777886 w 1974077"/>
                <a:gd name="connsiteY2" fmla="*/ 0 h 2318658"/>
                <a:gd name="connsiteX3" fmla="*/ 1974077 w 1974077"/>
                <a:gd name="connsiteY3" fmla="*/ 386451 h 2318658"/>
                <a:gd name="connsiteX4" fmla="*/ 1974077 w 1974077"/>
                <a:gd name="connsiteY4" fmla="*/ 1932206 h 2318658"/>
                <a:gd name="connsiteX5" fmla="*/ 1777886 w 1974077"/>
                <a:gd name="connsiteY5" fmla="*/ 2318658 h 2318658"/>
                <a:gd name="connsiteX6" fmla="*/ 196190 w 1974077"/>
                <a:gd name="connsiteY6" fmla="*/ 2318658 h 2318658"/>
                <a:gd name="connsiteX7" fmla="*/ 0 w 1974077"/>
                <a:gd name="connsiteY7" fmla="*/ 1932206 h 2318658"/>
                <a:gd name="connsiteX8" fmla="*/ 0 w 1974077"/>
                <a:gd name="connsiteY8" fmla="*/ 386451 h 231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77" h="2318658" fill="none" extrusionOk="0">
                  <a:moveTo>
                    <a:pt x="0" y="386451"/>
                  </a:moveTo>
                  <a:cubicBezTo>
                    <a:pt x="19303" y="168491"/>
                    <a:pt x="64876" y="-13489"/>
                    <a:pt x="196190" y="0"/>
                  </a:cubicBezTo>
                  <a:cubicBezTo>
                    <a:pt x="321830" y="-78135"/>
                    <a:pt x="1056899" y="19558"/>
                    <a:pt x="1777886" y="0"/>
                  </a:cubicBezTo>
                  <a:cubicBezTo>
                    <a:pt x="1899177" y="-11903"/>
                    <a:pt x="1981173" y="127894"/>
                    <a:pt x="1974077" y="386451"/>
                  </a:cubicBezTo>
                  <a:cubicBezTo>
                    <a:pt x="1918650" y="881734"/>
                    <a:pt x="1985282" y="1769630"/>
                    <a:pt x="1974077" y="1932206"/>
                  </a:cubicBezTo>
                  <a:cubicBezTo>
                    <a:pt x="1966077" y="2176545"/>
                    <a:pt x="1911211" y="2318256"/>
                    <a:pt x="1777886" y="2318658"/>
                  </a:cubicBezTo>
                  <a:cubicBezTo>
                    <a:pt x="1097436" y="2241829"/>
                    <a:pt x="781111" y="2322704"/>
                    <a:pt x="196190" y="2318658"/>
                  </a:cubicBezTo>
                  <a:cubicBezTo>
                    <a:pt x="122425" y="2347396"/>
                    <a:pt x="19019" y="2161396"/>
                    <a:pt x="0" y="1932206"/>
                  </a:cubicBezTo>
                  <a:cubicBezTo>
                    <a:pt x="-62026" y="1454419"/>
                    <a:pt x="-69181" y="794106"/>
                    <a:pt x="0" y="386451"/>
                  </a:cubicBezTo>
                  <a:close/>
                </a:path>
                <a:path w="1974077" h="2318658" stroke="0" extrusionOk="0">
                  <a:moveTo>
                    <a:pt x="0" y="386451"/>
                  </a:moveTo>
                  <a:cubicBezTo>
                    <a:pt x="-21804" y="195441"/>
                    <a:pt x="99926" y="954"/>
                    <a:pt x="196190" y="0"/>
                  </a:cubicBezTo>
                  <a:cubicBezTo>
                    <a:pt x="853735" y="-222920"/>
                    <a:pt x="1029029" y="-48506"/>
                    <a:pt x="1777886" y="0"/>
                  </a:cubicBezTo>
                  <a:cubicBezTo>
                    <a:pt x="1867777" y="2099"/>
                    <a:pt x="1956841" y="163097"/>
                    <a:pt x="1974077" y="386451"/>
                  </a:cubicBezTo>
                  <a:cubicBezTo>
                    <a:pt x="1923096" y="755349"/>
                    <a:pt x="1965710" y="1646973"/>
                    <a:pt x="1974077" y="1932206"/>
                  </a:cubicBezTo>
                  <a:cubicBezTo>
                    <a:pt x="1962329" y="2154596"/>
                    <a:pt x="1893999" y="2330418"/>
                    <a:pt x="1777886" y="2318658"/>
                  </a:cubicBezTo>
                  <a:cubicBezTo>
                    <a:pt x="1453317" y="2584159"/>
                    <a:pt x="670182" y="2387444"/>
                    <a:pt x="196190" y="2318658"/>
                  </a:cubicBezTo>
                  <a:cubicBezTo>
                    <a:pt x="85901" y="2278674"/>
                    <a:pt x="-4288" y="2149852"/>
                    <a:pt x="0" y="1932206"/>
                  </a:cubicBezTo>
                  <a:cubicBezTo>
                    <a:pt x="34065" y="1426026"/>
                    <a:pt x="65483" y="607395"/>
                    <a:pt x="0" y="386451"/>
                  </a:cubicBezTo>
                  <a:close/>
                </a:path>
                <a:path w="1974077" h="2318658" fill="none" stroke="0" extrusionOk="0">
                  <a:moveTo>
                    <a:pt x="0" y="386451"/>
                  </a:moveTo>
                  <a:cubicBezTo>
                    <a:pt x="11846" y="170442"/>
                    <a:pt x="82038" y="864"/>
                    <a:pt x="196190" y="0"/>
                  </a:cubicBezTo>
                  <a:cubicBezTo>
                    <a:pt x="391218" y="-71055"/>
                    <a:pt x="1077002" y="84624"/>
                    <a:pt x="1777886" y="0"/>
                  </a:cubicBezTo>
                  <a:cubicBezTo>
                    <a:pt x="1887686" y="15528"/>
                    <a:pt x="1995902" y="172528"/>
                    <a:pt x="1974077" y="386451"/>
                  </a:cubicBezTo>
                  <a:cubicBezTo>
                    <a:pt x="1921287" y="880758"/>
                    <a:pt x="1972800" y="1754488"/>
                    <a:pt x="1974077" y="1932206"/>
                  </a:cubicBezTo>
                  <a:cubicBezTo>
                    <a:pt x="1950691" y="2154490"/>
                    <a:pt x="1907922" y="2322079"/>
                    <a:pt x="1777886" y="2318658"/>
                  </a:cubicBezTo>
                  <a:cubicBezTo>
                    <a:pt x="1089288" y="2235858"/>
                    <a:pt x="781129" y="2381599"/>
                    <a:pt x="196190" y="2318658"/>
                  </a:cubicBezTo>
                  <a:cubicBezTo>
                    <a:pt x="99007" y="2325685"/>
                    <a:pt x="2853" y="2166372"/>
                    <a:pt x="0" y="1932206"/>
                  </a:cubicBezTo>
                  <a:cubicBezTo>
                    <a:pt x="-73393" y="1530798"/>
                    <a:pt x="-12565" y="847335"/>
                    <a:pt x="0" y="386451"/>
                  </a:cubicBezTo>
                  <a:close/>
                </a:path>
              </a:pathLst>
            </a:custGeom>
            <a:solidFill>
              <a:schemeClr val="accent2"/>
            </a:solidFill>
            <a:ln>
              <a:solidFill>
                <a:srgbClr val="94C6F4"/>
              </a:solidFill>
              <a:extLst>
                <a:ext uri="{C807C97D-BFC1-408E-A445-0C87EB9F89A2}">
                  <ask:lineSketchStyleProps xmlns:ask="http://schemas.microsoft.com/office/drawing/2018/sketchyshapes" sd="3322505016">
                    <a:custGeom>
                      <a:avLst/>
                      <a:gdLst>
                        <a:gd name="connsiteX0" fmla="*/ 0 w 1774271"/>
                        <a:gd name="connsiteY0" fmla="*/ 176333 h 1057974"/>
                        <a:gd name="connsiteX1" fmla="*/ 176333 w 1774271"/>
                        <a:gd name="connsiteY1" fmla="*/ 0 h 1057974"/>
                        <a:gd name="connsiteX2" fmla="*/ 1597938 w 1774271"/>
                        <a:gd name="connsiteY2" fmla="*/ 0 h 1057974"/>
                        <a:gd name="connsiteX3" fmla="*/ 1774271 w 1774271"/>
                        <a:gd name="connsiteY3" fmla="*/ 176333 h 1057974"/>
                        <a:gd name="connsiteX4" fmla="*/ 1774271 w 1774271"/>
                        <a:gd name="connsiteY4" fmla="*/ 881641 h 1057974"/>
                        <a:gd name="connsiteX5" fmla="*/ 1597938 w 1774271"/>
                        <a:gd name="connsiteY5" fmla="*/ 1057974 h 1057974"/>
                        <a:gd name="connsiteX6" fmla="*/ 176333 w 1774271"/>
                        <a:gd name="connsiteY6" fmla="*/ 1057974 h 1057974"/>
                        <a:gd name="connsiteX7" fmla="*/ 0 w 1774271"/>
                        <a:gd name="connsiteY7" fmla="*/ 881641 h 1057974"/>
                        <a:gd name="connsiteX8" fmla="*/ 0 w 1774271"/>
                        <a:gd name="connsiteY8" fmla="*/ 176333 h 105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4271" h="1057974" fill="none" extrusionOk="0">
                          <a:moveTo>
                            <a:pt x="0" y="176333"/>
                          </a:moveTo>
                          <a:cubicBezTo>
                            <a:pt x="11577" y="77298"/>
                            <a:pt x="74397" y="-2202"/>
                            <a:pt x="176333" y="0"/>
                          </a:cubicBezTo>
                          <a:cubicBezTo>
                            <a:pt x="322027" y="-44644"/>
                            <a:pt x="939757" y="13601"/>
                            <a:pt x="1597938" y="0"/>
                          </a:cubicBezTo>
                          <a:cubicBezTo>
                            <a:pt x="1704650" y="-4826"/>
                            <a:pt x="1775345" y="73076"/>
                            <a:pt x="1774271" y="176333"/>
                          </a:cubicBezTo>
                          <a:cubicBezTo>
                            <a:pt x="1724174" y="400727"/>
                            <a:pt x="1786860" y="806585"/>
                            <a:pt x="1774271" y="881641"/>
                          </a:cubicBezTo>
                          <a:cubicBezTo>
                            <a:pt x="1773029" y="983137"/>
                            <a:pt x="1709281" y="1057834"/>
                            <a:pt x="1597938" y="1057974"/>
                          </a:cubicBezTo>
                          <a:cubicBezTo>
                            <a:pt x="982606" y="1037151"/>
                            <a:pt x="684250" y="1074168"/>
                            <a:pt x="176333" y="1057974"/>
                          </a:cubicBezTo>
                          <a:cubicBezTo>
                            <a:pt x="90250" y="1064917"/>
                            <a:pt x="8262" y="983688"/>
                            <a:pt x="0" y="881641"/>
                          </a:cubicBezTo>
                          <a:cubicBezTo>
                            <a:pt x="-41795" y="666376"/>
                            <a:pt x="-10219" y="376033"/>
                            <a:pt x="0" y="176333"/>
                          </a:cubicBezTo>
                          <a:close/>
                        </a:path>
                        <a:path w="1774271" h="1057974" stroke="0" extrusionOk="0">
                          <a:moveTo>
                            <a:pt x="0" y="176333"/>
                          </a:moveTo>
                          <a:cubicBezTo>
                            <a:pt x="-10751" y="89720"/>
                            <a:pt x="78003" y="7294"/>
                            <a:pt x="176333" y="0"/>
                          </a:cubicBezTo>
                          <a:cubicBezTo>
                            <a:pt x="724374" y="-88663"/>
                            <a:pt x="960600" y="-1040"/>
                            <a:pt x="1597938" y="0"/>
                          </a:cubicBezTo>
                          <a:cubicBezTo>
                            <a:pt x="1694129" y="3494"/>
                            <a:pt x="1778421" y="81437"/>
                            <a:pt x="1774271" y="176333"/>
                          </a:cubicBezTo>
                          <a:cubicBezTo>
                            <a:pt x="1730736" y="341559"/>
                            <a:pt x="1781753" y="754834"/>
                            <a:pt x="1774271" y="881641"/>
                          </a:cubicBezTo>
                          <a:cubicBezTo>
                            <a:pt x="1766908" y="978975"/>
                            <a:pt x="1708866" y="1066177"/>
                            <a:pt x="1597938" y="1057974"/>
                          </a:cubicBezTo>
                          <a:cubicBezTo>
                            <a:pt x="1330209" y="1156930"/>
                            <a:pt x="612056" y="1080597"/>
                            <a:pt x="176333" y="1057974"/>
                          </a:cubicBezTo>
                          <a:cubicBezTo>
                            <a:pt x="76132" y="1041582"/>
                            <a:pt x="-4649" y="986743"/>
                            <a:pt x="0" y="881641"/>
                          </a:cubicBezTo>
                          <a:cubicBezTo>
                            <a:pt x="36460" y="650600"/>
                            <a:pt x="62584" y="285325"/>
                            <a:pt x="0" y="176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7" name="Rectangle: Rounded Corners 76">
              <a:extLst>
                <a:ext uri="{FF2B5EF4-FFF2-40B4-BE49-F238E27FC236}">
                  <a16:creationId xmlns:a16="http://schemas.microsoft.com/office/drawing/2014/main" id="{8E463CA8-AF0F-2A69-3E1F-881D39EB26CB}"/>
                </a:ext>
              </a:extLst>
            </p:cNvPr>
            <p:cNvSpPr/>
            <p:nvPr/>
          </p:nvSpPr>
          <p:spPr>
            <a:xfrm>
              <a:off x="990074" y="2262595"/>
              <a:ext cx="1808104" cy="1567037"/>
            </a:xfrm>
            <a:custGeom>
              <a:avLst/>
              <a:gdLst>
                <a:gd name="connsiteX0" fmla="*/ 0 w 1808104"/>
                <a:gd name="connsiteY0" fmla="*/ 261177 h 1567037"/>
                <a:gd name="connsiteX1" fmla="*/ 132592 w 1808104"/>
                <a:gd name="connsiteY1" fmla="*/ 0 h 1567037"/>
                <a:gd name="connsiteX2" fmla="*/ 1675511 w 1808104"/>
                <a:gd name="connsiteY2" fmla="*/ 0 h 1567037"/>
                <a:gd name="connsiteX3" fmla="*/ 1808103 w 1808104"/>
                <a:gd name="connsiteY3" fmla="*/ 261177 h 1567037"/>
                <a:gd name="connsiteX4" fmla="*/ 1808103 w 1808104"/>
                <a:gd name="connsiteY4" fmla="*/ 1305859 h 1567037"/>
                <a:gd name="connsiteX5" fmla="*/ 1675511 w 1808104"/>
                <a:gd name="connsiteY5" fmla="*/ 1567037 h 1567037"/>
                <a:gd name="connsiteX6" fmla="*/ 132592 w 1808104"/>
                <a:gd name="connsiteY6" fmla="*/ 1567037 h 1567037"/>
                <a:gd name="connsiteX7" fmla="*/ 0 w 1808104"/>
                <a:gd name="connsiteY7" fmla="*/ 1305859 h 1567037"/>
                <a:gd name="connsiteX8" fmla="*/ 0 w 1808104"/>
                <a:gd name="connsiteY8" fmla="*/ 261177 h 1567037"/>
                <a:gd name="connsiteX0" fmla="*/ 0 w 1808104"/>
                <a:gd name="connsiteY0" fmla="*/ 261177 h 1567037"/>
                <a:gd name="connsiteX1" fmla="*/ 132592 w 1808104"/>
                <a:gd name="connsiteY1" fmla="*/ 0 h 1567037"/>
                <a:gd name="connsiteX2" fmla="*/ 1675511 w 1808104"/>
                <a:gd name="connsiteY2" fmla="*/ 0 h 1567037"/>
                <a:gd name="connsiteX3" fmla="*/ 1808103 w 1808104"/>
                <a:gd name="connsiteY3" fmla="*/ 261177 h 1567037"/>
                <a:gd name="connsiteX4" fmla="*/ 1808103 w 1808104"/>
                <a:gd name="connsiteY4" fmla="*/ 1305859 h 1567037"/>
                <a:gd name="connsiteX5" fmla="*/ 1675511 w 1808104"/>
                <a:gd name="connsiteY5" fmla="*/ 1567037 h 1567037"/>
                <a:gd name="connsiteX6" fmla="*/ 132592 w 1808104"/>
                <a:gd name="connsiteY6" fmla="*/ 1567037 h 1567037"/>
                <a:gd name="connsiteX7" fmla="*/ 0 w 1808104"/>
                <a:gd name="connsiteY7" fmla="*/ 1305859 h 1567037"/>
                <a:gd name="connsiteX8" fmla="*/ 0 w 1808104"/>
                <a:gd name="connsiteY8" fmla="*/ 261177 h 15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8104" h="1567037" fill="none" extrusionOk="0">
                  <a:moveTo>
                    <a:pt x="0" y="261177"/>
                  </a:moveTo>
                  <a:cubicBezTo>
                    <a:pt x="-512" y="124572"/>
                    <a:pt x="64934" y="-10219"/>
                    <a:pt x="132592" y="0"/>
                  </a:cubicBezTo>
                  <a:cubicBezTo>
                    <a:pt x="527691" y="-178500"/>
                    <a:pt x="1302296" y="-251595"/>
                    <a:pt x="1675511" y="0"/>
                  </a:cubicBezTo>
                  <a:cubicBezTo>
                    <a:pt x="1744348" y="27085"/>
                    <a:pt x="1819027" y="121714"/>
                    <a:pt x="1808103" y="261177"/>
                  </a:cubicBezTo>
                  <a:cubicBezTo>
                    <a:pt x="1787951" y="669125"/>
                    <a:pt x="1781402" y="1032854"/>
                    <a:pt x="1808103" y="1305859"/>
                  </a:cubicBezTo>
                  <a:cubicBezTo>
                    <a:pt x="1792500" y="1449009"/>
                    <a:pt x="1736435" y="1577917"/>
                    <a:pt x="1675511" y="1567037"/>
                  </a:cubicBezTo>
                  <a:cubicBezTo>
                    <a:pt x="1044355" y="1544837"/>
                    <a:pt x="516341" y="1547213"/>
                    <a:pt x="132592" y="1567037"/>
                  </a:cubicBezTo>
                  <a:cubicBezTo>
                    <a:pt x="36367" y="1529136"/>
                    <a:pt x="1309" y="1434826"/>
                    <a:pt x="0" y="1305859"/>
                  </a:cubicBezTo>
                  <a:cubicBezTo>
                    <a:pt x="18117" y="869333"/>
                    <a:pt x="32536" y="583103"/>
                    <a:pt x="0" y="261177"/>
                  </a:cubicBezTo>
                  <a:close/>
                </a:path>
                <a:path w="1808104" h="1567037" stroke="0" extrusionOk="0">
                  <a:moveTo>
                    <a:pt x="0" y="261177"/>
                  </a:moveTo>
                  <a:cubicBezTo>
                    <a:pt x="-13529" y="89000"/>
                    <a:pt x="55803" y="-11900"/>
                    <a:pt x="132592" y="0"/>
                  </a:cubicBezTo>
                  <a:cubicBezTo>
                    <a:pt x="405057" y="-62707"/>
                    <a:pt x="1141363" y="-27723"/>
                    <a:pt x="1675511" y="0"/>
                  </a:cubicBezTo>
                  <a:cubicBezTo>
                    <a:pt x="1753917" y="9421"/>
                    <a:pt x="1805353" y="100244"/>
                    <a:pt x="1808103" y="261177"/>
                  </a:cubicBezTo>
                  <a:cubicBezTo>
                    <a:pt x="1761523" y="688029"/>
                    <a:pt x="1766116" y="1072607"/>
                    <a:pt x="1808103" y="1305859"/>
                  </a:cubicBezTo>
                  <a:cubicBezTo>
                    <a:pt x="1804046" y="1459625"/>
                    <a:pt x="1751940" y="1558827"/>
                    <a:pt x="1675511" y="1567037"/>
                  </a:cubicBezTo>
                  <a:cubicBezTo>
                    <a:pt x="1037555" y="1603545"/>
                    <a:pt x="696923" y="1360134"/>
                    <a:pt x="132592" y="1567037"/>
                  </a:cubicBezTo>
                  <a:cubicBezTo>
                    <a:pt x="60941" y="1579492"/>
                    <a:pt x="2305" y="1437199"/>
                    <a:pt x="0" y="1305859"/>
                  </a:cubicBezTo>
                  <a:cubicBezTo>
                    <a:pt x="12548" y="1214315"/>
                    <a:pt x="41124" y="708635"/>
                    <a:pt x="0" y="261177"/>
                  </a:cubicBezTo>
                  <a:close/>
                </a:path>
                <a:path w="1808104" h="1567037" fill="none" stroke="0" extrusionOk="0">
                  <a:moveTo>
                    <a:pt x="0" y="261177"/>
                  </a:moveTo>
                  <a:cubicBezTo>
                    <a:pt x="-830" y="121623"/>
                    <a:pt x="53364" y="-15630"/>
                    <a:pt x="132592" y="0"/>
                  </a:cubicBezTo>
                  <a:cubicBezTo>
                    <a:pt x="536972" y="-175835"/>
                    <a:pt x="1297814" y="-253613"/>
                    <a:pt x="1675511" y="0"/>
                  </a:cubicBezTo>
                  <a:cubicBezTo>
                    <a:pt x="1753331" y="11561"/>
                    <a:pt x="1804729" y="109499"/>
                    <a:pt x="1808103" y="261177"/>
                  </a:cubicBezTo>
                  <a:cubicBezTo>
                    <a:pt x="1775544" y="666370"/>
                    <a:pt x="1760519" y="951011"/>
                    <a:pt x="1808103" y="1305859"/>
                  </a:cubicBezTo>
                  <a:cubicBezTo>
                    <a:pt x="1792993" y="1455969"/>
                    <a:pt x="1745036" y="1573618"/>
                    <a:pt x="1675511" y="1567037"/>
                  </a:cubicBezTo>
                  <a:cubicBezTo>
                    <a:pt x="1059404" y="1580075"/>
                    <a:pt x="476452" y="1595003"/>
                    <a:pt x="132592" y="1567037"/>
                  </a:cubicBezTo>
                  <a:cubicBezTo>
                    <a:pt x="48624" y="1546500"/>
                    <a:pt x="-12890" y="1447075"/>
                    <a:pt x="0" y="1305859"/>
                  </a:cubicBezTo>
                  <a:cubicBezTo>
                    <a:pt x="24643" y="891662"/>
                    <a:pt x="11858" y="528222"/>
                    <a:pt x="0" y="261177"/>
                  </a:cubicBezTo>
                  <a:close/>
                </a:path>
              </a:pathLst>
            </a:custGeom>
            <a:solidFill>
              <a:schemeClr val="bg1"/>
            </a:solidFill>
            <a:ln>
              <a:solidFill>
                <a:schemeClr val="tx1"/>
              </a:solidFill>
              <a:extLst>
                <a:ext uri="{C807C97D-BFC1-408E-A445-0C87EB9F89A2}">
                  <ask:lineSketchStyleProps xmlns:ask="http://schemas.microsoft.com/office/drawing/2018/sketchyshapes" sd="3751729090">
                    <a:custGeom>
                      <a:avLst/>
                      <a:gdLst>
                        <a:gd name="connsiteX0" fmla="*/ 0 w 1625097"/>
                        <a:gd name="connsiteY0" fmla="*/ 119172 h 715019"/>
                        <a:gd name="connsiteX1" fmla="*/ 119172 w 1625097"/>
                        <a:gd name="connsiteY1" fmla="*/ 0 h 715019"/>
                        <a:gd name="connsiteX2" fmla="*/ 1505925 w 1625097"/>
                        <a:gd name="connsiteY2" fmla="*/ 0 h 715019"/>
                        <a:gd name="connsiteX3" fmla="*/ 1625097 w 1625097"/>
                        <a:gd name="connsiteY3" fmla="*/ 119172 h 715019"/>
                        <a:gd name="connsiteX4" fmla="*/ 1625097 w 1625097"/>
                        <a:gd name="connsiteY4" fmla="*/ 595847 h 715019"/>
                        <a:gd name="connsiteX5" fmla="*/ 1505925 w 1625097"/>
                        <a:gd name="connsiteY5" fmla="*/ 715019 h 715019"/>
                        <a:gd name="connsiteX6" fmla="*/ 119172 w 1625097"/>
                        <a:gd name="connsiteY6" fmla="*/ 715019 h 715019"/>
                        <a:gd name="connsiteX7" fmla="*/ 0 w 1625097"/>
                        <a:gd name="connsiteY7" fmla="*/ 595847 h 715019"/>
                        <a:gd name="connsiteX8" fmla="*/ 0 w 1625097"/>
                        <a:gd name="connsiteY8" fmla="*/ 119172 h 71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097" h="715019" fill="none" extrusionOk="0">
                          <a:moveTo>
                            <a:pt x="0" y="119172"/>
                          </a:moveTo>
                          <a:cubicBezTo>
                            <a:pt x="-268" y="55913"/>
                            <a:pt x="55483" y="-2764"/>
                            <a:pt x="119172" y="0"/>
                          </a:cubicBezTo>
                          <a:cubicBezTo>
                            <a:pt x="489985" y="-88480"/>
                            <a:pt x="1208361" y="-98500"/>
                            <a:pt x="1505925" y="0"/>
                          </a:cubicBezTo>
                          <a:cubicBezTo>
                            <a:pt x="1571282" y="2551"/>
                            <a:pt x="1628288" y="54417"/>
                            <a:pt x="1625097" y="119172"/>
                          </a:cubicBezTo>
                          <a:cubicBezTo>
                            <a:pt x="1595004" y="317287"/>
                            <a:pt x="1594714" y="457662"/>
                            <a:pt x="1625097" y="595847"/>
                          </a:cubicBezTo>
                          <a:cubicBezTo>
                            <a:pt x="1615216" y="661252"/>
                            <a:pt x="1566331" y="718264"/>
                            <a:pt x="1505925" y="715019"/>
                          </a:cubicBezTo>
                          <a:cubicBezTo>
                            <a:pt x="956300" y="724460"/>
                            <a:pt x="451523" y="711500"/>
                            <a:pt x="119172" y="715019"/>
                          </a:cubicBezTo>
                          <a:cubicBezTo>
                            <a:pt x="44841" y="704992"/>
                            <a:pt x="155" y="660064"/>
                            <a:pt x="0" y="595847"/>
                          </a:cubicBezTo>
                          <a:cubicBezTo>
                            <a:pt x="15484" y="394575"/>
                            <a:pt x="18940" y="250975"/>
                            <a:pt x="0" y="119172"/>
                          </a:cubicBezTo>
                          <a:close/>
                        </a:path>
                        <a:path w="1625097" h="715019" stroke="0" extrusionOk="0">
                          <a:moveTo>
                            <a:pt x="0" y="119172"/>
                          </a:moveTo>
                          <a:cubicBezTo>
                            <a:pt x="-6085" y="42851"/>
                            <a:pt x="45720" y="-8734"/>
                            <a:pt x="119172" y="0"/>
                          </a:cubicBezTo>
                          <a:cubicBezTo>
                            <a:pt x="430188" y="-57672"/>
                            <a:pt x="1021731" y="-38793"/>
                            <a:pt x="1505925" y="0"/>
                          </a:cubicBezTo>
                          <a:cubicBezTo>
                            <a:pt x="1577543" y="6788"/>
                            <a:pt x="1622695" y="49969"/>
                            <a:pt x="1625097" y="119172"/>
                          </a:cubicBezTo>
                          <a:cubicBezTo>
                            <a:pt x="1601466" y="299783"/>
                            <a:pt x="1599311" y="486502"/>
                            <a:pt x="1625097" y="595847"/>
                          </a:cubicBezTo>
                          <a:cubicBezTo>
                            <a:pt x="1621536" y="667518"/>
                            <a:pt x="1580194" y="713086"/>
                            <a:pt x="1505925" y="715019"/>
                          </a:cubicBezTo>
                          <a:cubicBezTo>
                            <a:pt x="961079" y="738142"/>
                            <a:pt x="662025" y="604231"/>
                            <a:pt x="119172" y="715019"/>
                          </a:cubicBezTo>
                          <a:cubicBezTo>
                            <a:pt x="50432" y="718343"/>
                            <a:pt x="-8908" y="661990"/>
                            <a:pt x="0" y="595847"/>
                          </a:cubicBezTo>
                          <a:cubicBezTo>
                            <a:pt x="-13007" y="545209"/>
                            <a:pt x="31170" y="324640"/>
                            <a:pt x="0" y="1191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grpSp>
        <p:nvGrpSpPr>
          <p:cNvPr id="28" name="Group 27">
            <a:extLst>
              <a:ext uri="{FF2B5EF4-FFF2-40B4-BE49-F238E27FC236}">
                <a16:creationId xmlns:a16="http://schemas.microsoft.com/office/drawing/2014/main" id="{83749E3E-2B78-AD99-4541-19079C6F62CF}"/>
              </a:ext>
            </a:extLst>
          </p:cNvPr>
          <p:cNvGrpSpPr/>
          <p:nvPr/>
        </p:nvGrpSpPr>
        <p:grpSpPr>
          <a:xfrm>
            <a:off x="6935765" y="1687612"/>
            <a:ext cx="1985330" cy="976330"/>
            <a:chOff x="906848" y="1874568"/>
            <a:chExt cx="1974077" cy="2318658"/>
          </a:xfrm>
        </p:grpSpPr>
        <p:sp>
          <p:nvSpPr>
            <p:cNvPr id="29" name="Rectangle: Rounded Corners 71">
              <a:extLst>
                <a:ext uri="{FF2B5EF4-FFF2-40B4-BE49-F238E27FC236}">
                  <a16:creationId xmlns:a16="http://schemas.microsoft.com/office/drawing/2014/main" id="{0C56CD84-C1BF-D725-D5F0-49CDA7CFADF3}"/>
                </a:ext>
              </a:extLst>
            </p:cNvPr>
            <p:cNvSpPr/>
            <p:nvPr/>
          </p:nvSpPr>
          <p:spPr>
            <a:xfrm>
              <a:off x="906848" y="1874568"/>
              <a:ext cx="1974077" cy="2318658"/>
            </a:xfrm>
            <a:custGeom>
              <a:avLst/>
              <a:gdLst>
                <a:gd name="connsiteX0" fmla="*/ 0 w 1974077"/>
                <a:gd name="connsiteY0" fmla="*/ 386450 h 2318658"/>
                <a:gd name="connsiteX1" fmla="*/ 185313 w 1974077"/>
                <a:gd name="connsiteY1" fmla="*/ 0 h 2318658"/>
                <a:gd name="connsiteX2" fmla="*/ 1788763 w 1974077"/>
                <a:gd name="connsiteY2" fmla="*/ 0 h 2318658"/>
                <a:gd name="connsiteX3" fmla="*/ 1974077 w 1974077"/>
                <a:gd name="connsiteY3" fmla="*/ 386450 h 2318658"/>
                <a:gd name="connsiteX4" fmla="*/ 1974077 w 1974077"/>
                <a:gd name="connsiteY4" fmla="*/ 1932207 h 2318658"/>
                <a:gd name="connsiteX5" fmla="*/ 1788763 w 1974077"/>
                <a:gd name="connsiteY5" fmla="*/ 2318658 h 2318658"/>
                <a:gd name="connsiteX6" fmla="*/ 185313 w 1974077"/>
                <a:gd name="connsiteY6" fmla="*/ 2318658 h 2318658"/>
                <a:gd name="connsiteX7" fmla="*/ 0 w 1974077"/>
                <a:gd name="connsiteY7" fmla="*/ 1932207 h 2318658"/>
                <a:gd name="connsiteX8" fmla="*/ 0 w 1974077"/>
                <a:gd name="connsiteY8" fmla="*/ 386450 h 2318658"/>
                <a:gd name="connsiteX0" fmla="*/ 0 w 1974077"/>
                <a:gd name="connsiteY0" fmla="*/ 386450 h 2318658"/>
                <a:gd name="connsiteX1" fmla="*/ 185313 w 1974077"/>
                <a:gd name="connsiteY1" fmla="*/ 0 h 2318658"/>
                <a:gd name="connsiteX2" fmla="*/ 1788763 w 1974077"/>
                <a:gd name="connsiteY2" fmla="*/ 0 h 2318658"/>
                <a:gd name="connsiteX3" fmla="*/ 1974077 w 1974077"/>
                <a:gd name="connsiteY3" fmla="*/ 386450 h 2318658"/>
                <a:gd name="connsiteX4" fmla="*/ 1974077 w 1974077"/>
                <a:gd name="connsiteY4" fmla="*/ 1932207 h 2318658"/>
                <a:gd name="connsiteX5" fmla="*/ 1788763 w 1974077"/>
                <a:gd name="connsiteY5" fmla="*/ 2318658 h 2318658"/>
                <a:gd name="connsiteX6" fmla="*/ 185313 w 1974077"/>
                <a:gd name="connsiteY6" fmla="*/ 2318658 h 2318658"/>
                <a:gd name="connsiteX7" fmla="*/ 0 w 1974077"/>
                <a:gd name="connsiteY7" fmla="*/ 1932207 h 2318658"/>
                <a:gd name="connsiteX8" fmla="*/ 0 w 1974077"/>
                <a:gd name="connsiteY8" fmla="*/ 386450 h 231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77" h="2318658" fill="none" extrusionOk="0">
                  <a:moveTo>
                    <a:pt x="0" y="386450"/>
                  </a:moveTo>
                  <a:cubicBezTo>
                    <a:pt x="9106" y="170628"/>
                    <a:pt x="70042" y="-11595"/>
                    <a:pt x="185313" y="0"/>
                  </a:cubicBezTo>
                  <a:cubicBezTo>
                    <a:pt x="562274" y="112731"/>
                    <a:pt x="1378139" y="-263625"/>
                    <a:pt x="1788763" y="0"/>
                  </a:cubicBezTo>
                  <a:cubicBezTo>
                    <a:pt x="1918854" y="-18103"/>
                    <a:pt x="1977137" y="148052"/>
                    <a:pt x="1974077" y="386450"/>
                  </a:cubicBezTo>
                  <a:cubicBezTo>
                    <a:pt x="1934919" y="1001795"/>
                    <a:pt x="1907326" y="1754699"/>
                    <a:pt x="1974077" y="1932207"/>
                  </a:cubicBezTo>
                  <a:cubicBezTo>
                    <a:pt x="1964738" y="2194207"/>
                    <a:pt x="1920587" y="2318178"/>
                    <a:pt x="1788763" y="2318658"/>
                  </a:cubicBezTo>
                  <a:cubicBezTo>
                    <a:pt x="1187870" y="2293418"/>
                    <a:pt x="653238" y="2122404"/>
                    <a:pt x="185313" y="2318658"/>
                  </a:cubicBezTo>
                  <a:cubicBezTo>
                    <a:pt x="132232" y="2360024"/>
                    <a:pt x="32793" y="2166878"/>
                    <a:pt x="0" y="1932207"/>
                  </a:cubicBezTo>
                  <a:cubicBezTo>
                    <a:pt x="22103" y="1246442"/>
                    <a:pt x="-81218" y="1030989"/>
                    <a:pt x="0" y="386450"/>
                  </a:cubicBezTo>
                  <a:close/>
                </a:path>
                <a:path w="1974077" h="2318658" stroke="0" extrusionOk="0">
                  <a:moveTo>
                    <a:pt x="0" y="386450"/>
                  </a:moveTo>
                  <a:cubicBezTo>
                    <a:pt x="-15009" y="197231"/>
                    <a:pt x="95654" y="2369"/>
                    <a:pt x="185313" y="0"/>
                  </a:cubicBezTo>
                  <a:cubicBezTo>
                    <a:pt x="540355" y="-111970"/>
                    <a:pt x="1270448" y="-110372"/>
                    <a:pt x="1788763" y="0"/>
                  </a:cubicBezTo>
                  <a:cubicBezTo>
                    <a:pt x="1868635" y="752"/>
                    <a:pt x="1978485" y="181820"/>
                    <a:pt x="1974077" y="386450"/>
                  </a:cubicBezTo>
                  <a:cubicBezTo>
                    <a:pt x="2012850" y="676270"/>
                    <a:pt x="1844544" y="1144676"/>
                    <a:pt x="1974077" y="1932207"/>
                  </a:cubicBezTo>
                  <a:cubicBezTo>
                    <a:pt x="1963217" y="2163858"/>
                    <a:pt x="1884837" y="2317896"/>
                    <a:pt x="1788763" y="2318658"/>
                  </a:cubicBezTo>
                  <a:cubicBezTo>
                    <a:pt x="1185777" y="2358312"/>
                    <a:pt x="660357" y="2173318"/>
                    <a:pt x="185313" y="2318658"/>
                  </a:cubicBezTo>
                  <a:cubicBezTo>
                    <a:pt x="80999" y="2272143"/>
                    <a:pt x="-540" y="2134956"/>
                    <a:pt x="0" y="1932207"/>
                  </a:cubicBezTo>
                  <a:cubicBezTo>
                    <a:pt x="-10370" y="1164649"/>
                    <a:pt x="-42141" y="759477"/>
                    <a:pt x="0" y="386450"/>
                  </a:cubicBezTo>
                  <a:close/>
                </a:path>
                <a:path w="1974077" h="2318658" fill="none" stroke="0" extrusionOk="0">
                  <a:moveTo>
                    <a:pt x="0" y="386450"/>
                  </a:moveTo>
                  <a:cubicBezTo>
                    <a:pt x="3878" y="174120"/>
                    <a:pt x="72052" y="-4442"/>
                    <a:pt x="185313" y="0"/>
                  </a:cubicBezTo>
                  <a:cubicBezTo>
                    <a:pt x="696697" y="104883"/>
                    <a:pt x="1358079" y="-170040"/>
                    <a:pt x="1788763" y="0"/>
                  </a:cubicBezTo>
                  <a:cubicBezTo>
                    <a:pt x="1894629" y="2007"/>
                    <a:pt x="1980217" y="160042"/>
                    <a:pt x="1974077" y="386450"/>
                  </a:cubicBezTo>
                  <a:cubicBezTo>
                    <a:pt x="1941316" y="1003907"/>
                    <a:pt x="1932556" y="1732224"/>
                    <a:pt x="1974077" y="1932207"/>
                  </a:cubicBezTo>
                  <a:cubicBezTo>
                    <a:pt x="1965762" y="2179561"/>
                    <a:pt x="1923761" y="2327943"/>
                    <a:pt x="1788763" y="2318658"/>
                  </a:cubicBezTo>
                  <a:cubicBezTo>
                    <a:pt x="1174018" y="2347328"/>
                    <a:pt x="650173" y="2168043"/>
                    <a:pt x="185313" y="2318658"/>
                  </a:cubicBezTo>
                  <a:cubicBezTo>
                    <a:pt x="96881" y="2324058"/>
                    <a:pt x="-1032" y="2160043"/>
                    <a:pt x="0" y="1932207"/>
                  </a:cubicBezTo>
                  <a:cubicBezTo>
                    <a:pt x="21096" y="1270715"/>
                    <a:pt x="-66558" y="1055711"/>
                    <a:pt x="0" y="386450"/>
                  </a:cubicBezTo>
                  <a:close/>
                </a:path>
              </a:pathLst>
            </a:custGeom>
            <a:solidFill>
              <a:schemeClr val="accent2"/>
            </a:solidFill>
            <a:ln>
              <a:solidFill>
                <a:srgbClr val="94C6F4"/>
              </a:solidFill>
              <a:extLst>
                <a:ext uri="{C807C97D-BFC1-408E-A445-0C87EB9F89A2}">
                  <ask:lineSketchStyleProps xmlns:ask="http://schemas.microsoft.com/office/drawing/2018/sketchyshapes" sd="3322505016">
                    <a:custGeom>
                      <a:avLst/>
                      <a:gdLst>
                        <a:gd name="connsiteX0" fmla="*/ 0 w 1733450"/>
                        <a:gd name="connsiteY0" fmla="*/ 162725 h 976330"/>
                        <a:gd name="connsiteX1" fmla="*/ 162725 w 1733450"/>
                        <a:gd name="connsiteY1" fmla="*/ 0 h 976330"/>
                        <a:gd name="connsiteX2" fmla="*/ 1570725 w 1733450"/>
                        <a:gd name="connsiteY2" fmla="*/ 0 h 976330"/>
                        <a:gd name="connsiteX3" fmla="*/ 1733450 w 1733450"/>
                        <a:gd name="connsiteY3" fmla="*/ 162725 h 976330"/>
                        <a:gd name="connsiteX4" fmla="*/ 1733450 w 1733450"/>
                        <a:gd name="connsiteY4" fmla="*/ 813605 h 976330"/>
                        <a:gd name="connsiteX5" fmla="*/ 1570725 w 1733450"/>
                        <a:gd name="connsiteY5" fmla="*/ 976330 h 976330"/>
                        <a:gd name="connsiteX6" fmla="*/ 162725 w 1733450"/>
                        <a:gd name="connsiteY6" fmla="*/ 976330 h 976330"/>
                        <a:gd name="connsiteX7" fmla="*/ 0 w 1733450"/>
                        <a:gd name="connsiteY7" fmla="*/ 813605 h 976330"/>
                        <a:gd name="connsiteX8" fmla="*/ 0 w 1733450"/>
                        <a:gd name="connsiteY8" fmla="*/ 162725 h 97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450" h="976330" fill="none" extrusionOk="0">
                          <a:moveTo>
                            <a:pt x="0" y="162725"/>
                          </a:moveTo>
                          <a:cubicBezTo>
                            <a:pt x="6213" y="71969"/>
                            <a:pt x="63931" y="-4319"/>
                            <a:pt x="162725" y="0"/>
                          </a:cubicBezTo>
                          <a:cubicBezTo>
                            <a:pt x="569746" y="27768"/>
                            <a:pt x="1167555" y="-92503"/>
                            <a:pt x="1570725" y="0"/>
                          </a:cubicBezTo>
                          <a:cubicBezTo>
                            <a:pt x="1666451" y="-3030"/>
                            <a:pt x="1734669" y="66190"/>
                            <a:pt x="1733450" y="162725"/>
                          </a:cubicBezTo>
                          <a:cubicBezTo>
                            <a:pt x="1698781" y="420299"/>
                            <a:pt x="1699942" y="730622"/>
                            <a:pt x="1733450" y="813605"/>
                          </a:cubicBezTo>
                          <a:cubicBezTo>
                            <a:pt x="1729130" y="917770"/>
                            <a:pt x="1675299" y="976182"/>
                            <a:pt x="1570725" y="976330"/>
                          </a:cubicBezTo>
                          <a:cubicBezTo>
                            <a:pt x="1033500" y="1000008"/>
                            <a:pt x="558877" y="904911"/>
                            <a:pt x="162725" y="976330"/>
                          </a:cubicBezTo>
                          <a:cubicBezTo>
                            <a:pt x="87475" y="985312"/>
                            <a:pt x="3930" y="905693"/>
                            <a:pt x="0" y="813605"/>
                          </a:cubicBezTo>
                          <a:cubicBezTo>
                            <a:pt x="25734" y="526021"/>
                            <a:pt x="-57691" y="437516"/>
                            <a:pt x="0" y="162725"/>
                          </a:cubicBezTo>
                          <a:close/>
                        </a:path>
                        <a:path w="1733450" h="976330" stroke="0" extrusionOk="0">
                          <a:moveTo>
                            <a:pt x="0" y="162725"/>
                          </a:moveTo>
                          <a:cubicBezTo>
                            <a:pt x="-10340" y="83214"/>
                            <a:pt x="71863" y="7653"/>
                            <a:pt x="162725" y="0"/>
                          </a:cubicBezTo>
                          <a:cubicBezTo>
                            <a:pt x="420236" y="-31575"/>
                            <a:pt x="1149561" y="-27529"/>
                            <a:pt x="1570725" y="0"/>
                          </a:cubicBezTo>
                          <a:cubicBezTo>
                            <a:pt x="1659496" y="3216"/>
                            <a:pt x="1742598" y="78341"/>
                            <a:pt x="1733450" y="162725"/>
                          </a:cubicBezTo>
                          <a:cubicBezTo>
                            <a:pt x="1780463" y="268163"/>
                            <a:pt x="1686756" y="496101"/>
                            <a:pt x="1733450" y="813605"/>
                          </a:cubicBezTo>
                          <a:cubicBezTo>
                            <a:pt x="1730202" y="903453"/>
                            <a:pt x="1670337" y="982231"/>
                            <a:pt x="1570725" y="976330"/>
                          </a:cubicBezTo>
                          <a:cubicBezTo>
                            <a:pt x="1046834" y="988139"/>
                            <a:pt x="624212" y="877309"/>
                            <a:pt x="162725" y="976330"/>
                          </a:cubicBezTo>
                          <a:cubicBezTo>
                            <a:pt x="69848" y="958825"/>
                            <a:pt x="-1486" y="905943"/>
                            <a:pt x="0" y="813605"/>
                          </a:cubicBezTo>
                          <a:cubicBezTo>
                            <a:pt x="27983" y="489940"/>
                            <a:pt x="-31967" y="330232"/>
                            <a:pt x="0" y="1627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0" name="Rectangle: Rounded Corners 76">
              <a:extLst>
                <a:ext uri="{FF2B5EF4-FFF2-40B4-BE49-F238E27FC236}">
                  <a16:creationId xmlns:a16="http://schemas.microsoft.com/office/drawing/2014/main" id="{011C345E-03EE-049C-E2A6-C033B1603E94}"/>
                </a:ext>
              </a:extLst>
            </p:cNvPr>
            <p:cNvSpPr/>
            <p:nvPr/>
          </p:nvSpPr>
          <p:spPr>
            <a:xfrm>
              <a:off x="990074" y="2262595"/>
              <a:ext cx="1808104" cy="1567037"/>
            </a:xfrm>
            <a:custGeom>
              <a:avLst/>
              <a:gdLst>
                <a:gd name="connsiteX0" fmla="*/ 0 w 1808104"/>
                <a:gd name="connsiteY0" fmla="*/ 261178 h 1567037"/>
                <a:gd name="connsiteX1" fmla="*/ 125242 w 1808104"/>
                <a:gd name="connsiteY1" fmla="*/ 0 h 1567037"/>
                <a:gd name="connsiteX2" fmla="*/ 1682861 w 1808104"/>
                <a:gd name="connsiteY2" fmla="*/ 0 h 1567037"/>
                <a:gd name="connsiteX3" fmla="*/ 1808103 w 1808104"/>
                <a:gd name="connsiteY3" fmla="*/ 261178 h 1567037"/>
                <a:gd name="connsiteX4" fmla="*/ 1808103 w 1808104"/>
                <a:gd name="connsiteY4" fmla="*/ 1305858 h 1567037"/>
                <a:gd name="connsiteX5" fmla="*/ 1682861 w 1808104"/>
                <a:gd name="connsiteY5" fmla="*/ 1567036 h 1567037"/>
                <a:gd name="connsiteX6" fmla="*/ 125242 w 1808104"/>
                <a:gd name="connsiteY6" fmla="*/ 1567036 h 1567037"/>
                <a:gd name="connsiteX7" fmla="*/ 0 w 1808104"/>
                <a:gd name="connsiteY7" fmla="*/ 1305858 h 1567037"/>
                <a:gd name="connsiteX8" fmla="*/ 0 w 1808104"/>
                <a:gd name="connsiteY8" fmla="*/ 261178 h 1567037"/>
                <a:gd name="connsiteX0" fmla="*/ 0 w 1808104"/>
                <a:gd name="connsiteY0" fmla="*/ 261178 h 1567037"/>
                <a:gd name="connsiteX1" fmla="*/ 125242 w 1808104"/>
                <a:gd name="connsiteY1" fmla="*/ 0 h 1567037"/>
                <a:gd name="connsiteX2" fmla="*/ 1682861 w 1808104"/>
                <a:gd name="connsiteY2" fmla="*/ 0 h 1567037"/>
                <a:gd name="connsiteX3" fmla="*/ 1808103 w 1808104"/>
                <a:gd name="connsiteY3" fmla="*/ 261178 h 1567037"/>
                <a:gd name="connsiteX4" fmla="*/ 1808103 w 1808104"/>
                <a:gd name="connsiteY4" fmla="*/ 1305858 h 1567037"/>
                <a:gd name="connsiteX5" fmla="*/ 1682861 w 1808104"/>
                <a:gd name="connsiteY5" fmla="*/ 1567036 h 1567037"/>
                <a:gd name="connsiteX6" fmla="*/ 125242 w 1808104"/>
                <a:gd name="connsiteY6" fmla="*/ 1567036 h 1567037"/>
                <a:gd name="connsiteX7" fmla="*/ 0 w 1808104"/>
                <a:gd name="connsiteY7" fmla="*/ 1305858 h 1567037"/>
                <a:gd name="connsiteX8" fmla="*/ 0 w 1808104"/>
                <a:gd name="connsiteY8" fmla="*/ 261178 h 15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8104" h="1567037" fill="none" extrusionOk="0">
                  <a:moveTo>
                    <a:pt x="0" y="261178"/>
                  </a:moveTo>
                  <a:cubicBezTo>
                    <a:pt x="-1207" y="130729"/>
                    <a:pt x="66694" y="-17690"/>
                    <a:pt x="125242" y="0"/>
                  </a:cubicBezTo>
                  <a:cubicBezTo>
                    <a:pt x="855233" y="114697"/>
                    <a:pt x="1114455" y="-24725"/>
                    <a:pt x="1682861" y="0"/>
                  </a:cubicBezTo>
                  <a:cubicBezTo>
                    <a:pt x="1749076" y="26580"/>
                    <a:pt x="1817137" y="121027"/>
                    <a:pt x="1808103" y="261178"/>
                  </a:cubicBezTo>
                  <a:cubicBezTo>
                    <a:pt x="1767830" y="723825"/>
                    <a:pt x="1779619" y="833931"/>
                    <a:pt x="1808103" y="1305858"/>
                  </a:cubicBezTo>
                  <a:cubicBezTo>
                    <a:pt x="1788217" y="1448875"/>
                    <a:pt x="1741387" y="1574854"/>
                    <a:pt x="1682861" y="1567036"/>
                  </a:cubicBezTo>
                  <a:cubicBezTo>
                    <a:pt x="992619" y="1322647"/>
                    <a:pt x="376701" y="1493570"/>
                    <a:pt x="125242" y="1567036"/>
                  </a:cubicBezTo>
                  <a:cubicBezTo>
                    <a:pt x="48304" y="1555098"/>
                    <a:pt x="808" y="1434433"/>
                    <a:pt x="0" y="1305858"/>
                  </a:cubicBezTo>
                  <a:cubicBezTo>
                    <a:pt x="-3015" y="990993"/>
                    <a:pt x="33159" y="410199"/>
                    <a:pt x="0" y="261178"/>
                  </a:cubicBezTo>
                  <a:close/>
                </a:path>
                <a:path w="1808104" h="1567037" stroke="0" extrusionOk="0">
                  <a:moveTo>
                    <a:pt x="0" y="261178"/>
                  </a:moveTo>
                  <a:cubicBezTo>
                    <a:pt x="-2315" y="113505"/>
                    <a:pt x="57690" y="-2366"/>
                    <a:pt x="125242" y="0"/>
                  </a:cubicBezTo>
                  <a:cubicBezTo>
                    <a:pt x="386485" y="-141552"/>
                    <a:pt x="1007215" y="302156"/>
                    <a:pt x="1682861" y="0"/>
                  </a:cubicBezTo>
                  <a:cubicBezTo>
                    <a:pt x="1750556" y="-8571"/>
                    <a:pt x="1805806" y="93250"/>
                    <a:pt x="1808103" y="261178"/>
                  </a:cubicBezTo>
                  <a:cubicBezTo>
                    <a:pt x="1783009" y="444608"/>
                    <a:pt x="1740041" y="940538"/>
                    <a:pt x="1808103" y="1305858"/>
                  </a:cubicBezTo>
                  <a:cubicBezTo>
                    <a:pt x="1803464" y="1457211"/>
                    <a:pt x="1750932" y="1565177"/>
                    <a:pt x="1682861" y="1567036"/>
                  </a:cubicBezTo>
                  <a:cubicBezTo>
                    <a:pt x="1360032" y="1613741"/>
                    <a:pt x="578451" y="1660268"/>
                    <a:pt x="125242" y="1567036"/>
                  </a:cubicBezTo>
                  <a:cubicBezTo>
                    <a:pt x="58896" y="1591487"/>
                    <a:pt x="5586" y="1437119"/>
                    <a:pt x="0" y="1305858"/>
                  </a:cubicBezTo>
                  <a:cubicBezTo>
                    <a:pt x="3191" y="1093964"/>
                    <a:pt x="57910" y="558463"/>
                    <a:pt x="0" y="261178"/>
                  </a:cubicBezTo>
                  <a:close/>
                </a:path>
                <a:path w="1808104" h="1567037" fill="none" stroke="0" extrusionOk="0">
                  <a:moveTo>
                    <a:pt x="0" y="261178"/>
                  </a:moveTo>
                  <a:cubicBezTo>
                    <a:pt x="-3913" y="114947"/>
                    <a:pt x="53602" y="-13455"/>
                    <a:pt x="125242" y="0"/>
                  </a:cubicBezTo>
                  <a:cubicBezTo>
                    <a:pt x="852446" y="136130"/>
                    <a:pt x="1103014" y="-33683"/>
                    <a:pt x="1682861" y="0"/>
                  </a:cubicBezTo>
                  <a:cubicBezTo>
                    <a:pt x="1763951" y="35565"/>
                    <a:pt x="1809695" y="117027"/>
                    <a:pt x="1808103" y="261178"/>
                  </a:cubicBezTo>
                  <a:cubicBezTo>
                    <a:pt x="1766584" y="719221"/>
                    <a:pt x="1773854" y="811378"/>
                    <a:pt x="1808103" y="1305858"/>
                  </a:cubicBezTo>
                  <a:cubicBezTo>
                    <a:pt x="1797985" y="1451462"/>
                    <a:pt x="1752947" y="1569080"/>
                    <a:pt x="1682861" y="1567036"/>
                  </a:cubicBezTo>
                  <a:cubicBezTo>
                    <a:pt x="982414" y="1308178"/>
                    <a:pt x="329626" y="1547028"/>
                    <a:pt x="125242" y="1567036"/>
                  </a:cubicBezTo>
                  <a:cubicBezTo>
                    <a:pt x="42209" y="1574963"/>
                    <a:pt x="-7876" y="1436391"/>
                    <a:pt x="0" y="1305858"/>
                  </a:cubicBezTo>
                  <a:cubicBezTo>
                    <a:pt x="-4284" y="982556"/>
                    <a:pt x="21622" y="378617"/>
                    <a:pt x="0" y="261178"/>
                  </a:cubicBezTo>
                  <a:close/>
                </a:path>
              </a:pathLst>
            </a:custGeom>
            <a:solidFill>
              <a:schemeClr val="bg1"/>
            </a:solidFill>
            <a:ln>
              <a:solidFill>
                <a:schemeClr val="tx1"/>
              </a:solidFill>
              <a:extLst>
                <a:ext uri="{C807C97D-BFC1-408E-A445-0C87EB9F89A2}">
                  <ask:lineSketchStyleProps xmlns:ask="http://schemas.microsoft.com/office/drawing/2018/sketchyshapes" sd="3751729090">
                    <a:custGeom>
                      <a:avLst/>
                      <a:gdLst>
                        <a:gd name="connsiteX0" fmla="*/ 0 w 1587708"/>
                        <a:gd name="connsiteY0" fmla="*/ 109976 h 659841"/>
                        <a:gd name="connsiteX1" fmla="*/ 109976 w 1587708"/>
                        <a:gd name="connsiteY1" fmla="*/ 0 h 659841"/>
                        <a:gd name="connsiteX2" fmla="*/ 1477732 w 1587708"/>
                        <a:gd name="connsiteY2" fmla="*/ 0 h 659841"/>
                        <a:gd name="connsiteX3" fmla="*/ 1587708 w 1587708"/>
                        <a:gd name="connsiteY3" fmla="*/ 109976 h 659841"/>
                        <a:gd name="connsiteX4" fmla="*/ 1587708 w 1587708"/>
                        <a:gd name="connsiteY4" fmla="*/ 549865 h 659841"/>
                        <a:gd name="connsiteX5" fmla="*/ 1477732 w 1587708"/>
                        <a:gd name="connsiteY5" fmla="*/ 659841 h 659841"/>
                        <a:gd name="connsiteX6" fmla="*/ 109976 w 1587708"/>
                        <a:gd name="connsiteY6" fmla="*/ 659841 h 659841"/>
                        <a:gd name="connsiteX7" fmla="*/ 0 w 1587708"/>
                        <a:gd name="connsiteY7" fmla="*/ 549865 h 659841"/>
                        <a:gd name="connsiteX8" fmla="*/ 0 w 1587708"/>
                        <a:gd name="connsiteY8" fmla="*/ 109976 h 6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7708" h="659841" fill="none" extrusionOk="0">
                          <a:moveTo>
                            <a:pt x="0" y="109976"/>
                          </a:moveTo>
                          <a:cubicBezTo>
                            <a:pt x="-194" y="51085"/>
                            <a:pt x="51660" y="-3147"/>
                            <a:pt x="109976" y="0"/>
                          </a:cubicBezTo>
                          <a:cubicBezTo>
                            <a:pt x="761116" y="44011"/>
                            <a:pt x="985570" y="-7582"/>
                            <a:pt x="1477732" y="0"/>
                          </a:cubicBezTo>
                          <a:cubicBezTo>
                            <a:pt x="1536978" y="8265"/>
                            <a:pt x="1590348" y="50117"/>
                            <a:pt x="1587708" y="109976"/>
                          </a:cubicBezTo>
                          <a:cubicBezTo>
                            <a:pt x="1551040" y="306016"/>
                            <a:pt x="1561066" y="347864"/>
                            <a:pt x="1587708" y="549865"/>
                          </a:cubicBezTo>
                          <a:cubicBezTo>
                            <a:pt x="1579958" y="610280"/>
                            <a:pt x="1536533" y="661002"/>
                            <a:pt x="1477732" y="659841"/>
                          </a:cubicBezTo>
                          <a:cubicBezTo>
                            <a:pt x="875969" y="561484"/>
                            <a:pt x="311238" y="637031"/>
                            <a:pt x="109976" y="659841"/>
                          </a:cubicBezTo>
                          <a:cubicBezTo>
                            <a:pt x="47323" y="657585"/>
                            <a:pt x="570" y="604698"/>
                            <a:pt x="0" y="549865"/>
                          </a:cubicBezTo>
                          <a:cubicBezTo>
                            <a:pt x="-4861" y="411818"/>
                            <a:pt x="21861" y="162689"/>
                            <a:pt x="0" y="109976"/>
                          </a:cubicBezTo>
                          <a:close/>
                        </a:path>
                        <a:path w="1587708" h="659841" stroke="0" extrusionOk="0">
                          <a:moveTo>
                            <a:pt x="0" y="109976"/>
                          </a:moveTo>
                          <a:cubicBezTo>
                            <a:pt x="-533" y="48317"/>
                            <a:pt x="44703" y="-5188"/>
                            <a:pt x="109976" y="0"/>
                          </a:cubicBezTo>
                          <a:cubicBezTo>
                            <a:pt x="411769" y="-89653"/>
                            <a:pt x="881690" y="110685"/>
                            <a:pt x="1477732" y="0"/>
                          </a:cubicBezTo>
                          <a:cubicBezTo>
                            <a:pt x="1539559" y="1274"/>
                            <a:pt x="1585819" y="46576"/>
                            <a:pt x="1587708" y="109976"/>
                          </a:cubicBezTo>
                          <a:cubicBezTo>
                            <a:pt x="1599199" y="162628"/>
                            <a:pt x="1569443" y="386477"/>
                            <a:pt x="1587708" y="549865"/>
                          </a:cubicBezTo>
                          <a:cubicBezTo>
                            <a:pt x="1583836" y="616968"/>
                            <a:pt x="1539378" y="659633"/>
                            <a:pt x="1477732" y="659841"/>
                          </a:cubicBezTo>
                          <a:cubicBezTo>
                            <a:pt x="1246082" y="690596"/>
                            <a:pt x="566557" y="673651"/>
                            <a:pt x="109976" y="659841"/>
                          </a:cubicBezTo>
                          <a:cubicBezTo>
                            <a:pt x="43771" y="666057"/>
                            <a:pt x="-5713" y="610812"/>
                            <a:pt x="0" y="549865"/>
                          </a:cubicBezTo>
                          <a:cubicBezTo>
                            <a:pt x="-35426" y="447457"/>
                            <a:pt x="11892" y="243407"/>
                            <a:pt x="0" y="10997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32" name="TextBox 31">
            <a:extLst>
              <a:ext uri="{FF2B5EF4-FFF2-40B4-BE49-F238E27FC236}">
                <a16:creationId xmlns:a16="http://schemas.microsoft.com/office/drawing/2014/main" id="{FBF37FF8-829C-B416-9D7E-B339193C868B}"/>
              </a:ext>
            </a:extLst>
          </p:cNvPr>
          <p:cNvSpPr txBox="1"/>
          <p:nvPr/>
        </p:nvSpPr>
        <p:spPr>
          <a:xfrm>
            <a:off x="450020" y="2512959"/>
            <a:ext cx="1746525"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b="1" i="1" dirty="0">
                <a:latin typeface="Calibri" panose="020F0502020204030204" pitchFamily="34" charset="0"/>
                <a:cs typeface="Calibri" panose="020F0502020204030204" pitchFamily="34" charset="0"/>
              </a:rPr>
              <a:t>Red Blood Cells</a:t>
            </a:r>
          </a:p>
        </p:txBody>
      </p:sp>
      <p:grpSp>
        <p:nvGrpSpPr>
          <p:cNvPr id="34" name="Group 33">
            <a:extLst>
              <a:ext uri="{FF2B5EF4-FFF2-40B4-BE49-F238E27FC236}">
                <a16:creationId xmlns:a16="http://schemas.microsoft.com/office/drawing/2014/main" id="{05B6B9CB-9E30-9953-6AFD-F2BABAED4799}"/>
              </a:ext>
            </a:extLst>
          </p:cNvPr>
          <p:cNvGrpSpPr/>
          <p:nvPr/>
        </p:nvGrpSpPr>
        <p:grpSpPr>
          <a:xfrm>
            <a:off x="6421160" y="2924277"/>
            <a:ext cx="2623695" cy="2026346"/>
            <a:chOff x="906848" y="1874568"/>
            <a:chExt cx="1974077" cy="2318658"/>
          </a:xfrm>
        </p:grpSpPr>
        <p:sp>
          <p:nvSpPr>
            <p:cNvPr id="35" name="Rectangle: Rounded Corners 71">
              <a:extLst>
                <a:ext uri="{FF2B5EF4-FFF2-40B4-BE49-F238E27FC236}">
                  <a16:creationId xmlns:a16="http://schemas.microsoft.com/office/drawing/2014/main" id="{7EE4B7A4-ECD2-CDA0-1D6B-F1EAA9BB2A0E}"/>
                </a:ext>
              </a:extLst>
            </p:cNvPr>
            <p:cNvSpPr/>
            <p:nvPr/>
          </p:nvSpPr>
          <p:spPr>
            <a:xfrm>
              <a:off x="906848" y="1874568"/>
              <a:ext cx="1974077" cy="2318658"/>
            </a:xfrm>
            <a:custGeom>
              <a:avLst/>
              <a:gdLst>
                <a:gd name="connsiteX0" fmla="*/ 0 w 1974077"/>
                <a:gd name="connsiteY0" fmla="*/ 329016 h 2318658"/>
                <a:gd name="connsiteX1" fmla="*/ 329018 w 1974077"/>
                <a:gd name="connsiteY1" fmla="*/ 0 h 2318658"/>
                <a:gd name="connsiteX2" fmla="*/ 1645057 w 1974077"/>
                <a:gd name="connsiteY2" fmla="*/ 0 h 2318658"/>
                <a:gd name="connsiteX3" fmla="*/ 1974077 w 1974077"/>
                <a:gd name="connsiteY3" fmla="*/ 329016 h 2318658"/>
                <a:gd name="connsiteX4" fmla="*/ 1974077 w 1974077"/>
                <a:gd name="connsiteY4" fmla="*/ 1989638 h 2318658"/>
                <a:gd name="connsiteX5" fmla="*/ 1645057 w 1974077"/>
                <a:gd name="connsiteY5" fmla="*/ 2318658 h 2318658"/>
                <a:gd name="connsiteX6" fmla="*/ 329018 w 1974077"/>
                <a:gd name="connsiteY6" fmla="*/ 2318658 h 2318658"/>
                <a:gd name="connsiteX7" fmla="*/ 0 w 1974077"/>
                <a:gd name="connsiteY7" fmla="*/ 1989638 h 2318658"/>
                <a:gd name="connsiteX8" fmla="*/ 0 w 1974077"/>
                <a:gd name="connsiteY8" fmla="*/ 329016 h 2318658"/>
                <a:gd name="connsiteX0" fmla="*/ 0 w 1974077"/>
                <a:gd name="connsiteY0" fmla="*/ 329016 h 2318658"/>
                <a:gd name="connsiteX1" fmla="*/ 329018 w 1974077"/>
                <a:gd name="connsiteY1" fmla="*/ 0 h 2318658"/>
                <a:gd name="connsiteX2" fmla="*/ 1645057 w 1974077"/>
                <a:gd name="connsiteY2" fmla="*/ 0 h 2318658"/>
                <a:gd name="connsiteX3" fmla="*/ 1974077 w 1974077"/>
                <a:gd name="connsiteY3" fmla="*/ 329016 h 2318658"/>
                <a:gd name="connsiteX4" fmla="*/ 1974077 w 1974077"/>
                <a:gd name="connsiteY4" fmla="*/ 1989638 h 2318658"/>
                <a:gd name="connsiteX5" fmla="*/ 1645057 w 1974077"/>
                <a:gd name="connsiteY5" fmla="*/ 2318658 h 2318658"/>
                <a:gd name="connsiteX6" fmla="*/ 329018 w 1974077"/>
                <a:gd name="connsiteY6" fmla="*/ 2318658 h 2318658"/>
                <a:gd name="connsiteX7" fmla="*/ 0 w 1974077"/>
                <a:gd name="connsiteY7" fmla="*/ 1989638 h 2318658"/>
                <a:gd name="connsiteX8" fmla="*/ 0 w 1974077"/>
                <a:gd name="connsiteY8" fmla="*/ 329016 h 2318658"/>
                <a:gd name="connsiteX0" fmla="*/ 0 w 1974077"/>
                <a:gd name="connsiteY0" fmla="*/ 329016 h 2318658"/>
                <a:gd name="connsiteX1" fmla="*/ 329018 w 1974077"/>
                <a:gd name="connsiteY1" fmla="*/ 0 h 2318658"/>
                <a:gd name="connsiteX2" fmla="*/ 1645057 w 1974077"/>
                <a:gd name="connsiteY2" fmla="*/ 0 h 2318658"/>
                <a:gd name="connsiteX3" fmla="*/ 1974077 w 1974077"/>
                <a:gd name="connsiteY3" fmla="*/ 329016 h 2318658"/>
                <a:gd name="connsiteX4" fmla="*/ 1974077 w 1974077"/>
                <a:gd name="connsiteY4" fmla="*/ 1989638 h 2318658"/>
                <a:gd name="connsiteX5" fmla="*/ 1645057 w 1974077"/>
                <a:gd name="connsiteY5" fmla="*/ 2318658 h 2318658"/>
                <a:gd name="connsiteX6" fmla="*/ 329018 w 1974077"/>
                <a:gd name="connsiteY6" fmla="*/ 2318658 h 2318658"/>
                <a:gd name="connsiteX7" fmla="*/ 0 w 1974077"/>
                <a:gd name="connsiteY7" fmla="*/ 1989638 h 2318658"/>
                <a:gd name="connsiteX8" fmla="*/ 0 w 1974077"/>
                <a:gd name="connsiteY8" fmla="*/ 329016 h 231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4077" h="2318658" fill="none" extrusionOk="0">
                  <a:moveTo>
                    <a:pt x="0" y="329016"/>
                  </a:moveTo>
                  <a:cubicBezTo>
                    <a:pt x="55759" y="138809"/>
                    <a:pt x="88306" y="-34891"/>
                    <a:pt x="329018" y="0"/>
                  </a:cubicBezTo>
                  <a:cubicBezTo>
                    <a:pt x="669093" y="-35808"/>
                    <a:pt x="1413550" y="-182076"/>
                    <a:pt x="1645057" y="0"/>
                  </a:cubicBezTo>
                  <a:cubicBezTo>
                    <a:pt x="1881083" y="-31903"/>
                    <a:pt x="1980430" y="107948"/>
                    <a:pt x="1974077" y="329016"/>
                  </a:cubicBezTo>
                  <a:cubicBezTo>
                    <a:pt x="1929418" y="827402"/>
                    <a:pt x="1964598" y="1565760"/>
                    <a:pt x="1974077" y="1989638"/>
                  </a:cubicBezTo>
                  <a:cubicBezTo>
                    <a:pt x="1962246" y="2221888"/>
                    <a:pt x="1856686" y="2318241"/>
                    <a:pt x="1645057" y="2318658"/>
                  </a:cubicBezTo>
                  <a:cubicBezTo>
                    <a:pt x="1020359" y="2270703"/>
                    <a:pt x="907247" y="2176048"/>
                    <a:pt x="329018" y="2318658"/>
                  </a:cubicBezTo>
                  <a:cubicBezTo>
                    <a:pt x="180151" y="2344687"/>
                    <a:pt x="59474" y="2209263"/>
                    <a:pt x="0" y="1989638"/>
                  </a:cubicBezTo>
                  <a:cubicBezTo>
                    <a:pt x="91093" y="1261825"/>
                    <a:pt x="-102185" y="1089324"/>
                    <a:pt x="0" y="329016"/>
                  </a:cubicBezTo>
                  <a:close/>
                </a:path>
                <a:path w="1974077" h="2318658" stroke="0" extrusionOk="0">
                  <a:moveTo>
                    <a:pt x="0" y="329016"/>
                  </a:moveTo>
                  <a:cubicBezTo>
                    <a:pt x="-53270" y="154732"/>
                    <a:pt x="179367" y="-45000"/>
                    <a:pt x="329018" y="0"/>
                  </a:cubicBezTo>
                  <a:cubicBezTo>
                    <a:pt x="760915" y="-88118"/>
                    <a:pt x="1002639" y="34853"/>
                    <a:pt x="1645057" y="0"/>
                  </a:cubicBezTo>
                  <a:cubicBezTo>
                    <a:pt x="1796112" y="9109"/>
                    <a:pt x="1959694" y="126831"/>
                    <a:pt x="1974077" y="329016"/>
                  </a:cubicBezTo>
                  <a:cubicBezTo>
                    <a:pt x="2039407" y="1190951"/>
                    <a:pt x="2025339" y="1387064"/>
                    <a:pt x="1974077" y="1989638"/>
                  </a:cubicBezTo>
                  <a:cubicBezTo>
                    <a:pt x="1935009" y="2233074"/>
                    <a:pt x="1803358" y="2289740"/>
                    <a:pt x="1645057" y="2318658"/>
                  </a:cubicBezTo>
                  <a:cubicBezTo>
                    <a:pt x="1237562" y="2245207"/>
                    <a:pt x="715280" y="2442552"/>
                    <a:pt x="329018" y="2318658"/>
                  </a:cubicBezTo>
                  <a:cubicBezTo>
                    <a:pt x="154470" y="2260288"/>
                    <a:pt x="-2331" y="2141252"/>
                    <a:pt x="0" y="1989638"/>
                  </a:cubicBezTo>
                  <a:cubicBezTo>
                    <a:pt x="-1054" y="1226503"/>
                    <a:pt x="98263" y="640468"/>
                    <a:pt x="0" y="329016"/>
                  </a:cubicBezTo>
                  <a:close/>
                </a:path>
                <a:path w="1974077" h="2318658" fill="none" stroke="0" extrusionOk="0">
                  <a:moveTo>
                    <a:pt x="0" y="329016"/>
                  </a:moveTo>
                  <a:cubicBezTo>
                    <a:pt x="-4440" y="169507"/>
                    <a:pt x="119323" y="24993"/>
                    <a:pt x="329018" y="0"/>
                  </a:cubicBezTo>
                  <a:cubicBezTo>
                    <a:pt x="771398" y="-38448"/>
                    <a:pt x="1383412" y="-2903"/>
                    <a:pt x="1645057" y="0"/>
                  </a:cubicBezTo>
                  <a:cubicBezTo>
                    <a:pt x="1853017" y="-18505"/>
                    <a:pt x="1999990" y="144338"/>
                    <a:pt x="1974077" y="329016"/>
                  </a:cubicBezTo>
                  <a:cubicBezTo>
                    <a:pt x="1914152" y="832707"/>
                    <a:pt x="1979768" y="1407349"/>
                    <a:pt x="1974077" y="1989638"/>
                  </a:cubicBezTo>
                  <a:cubicBezTo>
                    <a:pt x="1962115" y="2196359"/>
                    <a:pt x="1865313" y="2352851"/>
                    <a:pt x="1645057" y="2318658"/>
                  </a:cubicBezTo>
                  <a:cubicBezTo>
                    <a:pt x="1019462" y="2262747"/>
                    <a:pt x="877313" y="2219093"/>
                    <a:pt x="329018" y="2318658"/>
                  </a:cubicBezTo>
                  <a:cubicBezTo>
                    <a:pt x="163643" y="2272455"/>
                    <a:pt x="18993" y="2211475"/>
                    <a:pt x="0" y="1989638"/>
                  </a:cubicBezTo>
                  <a:cubicBezTo>
                    <a:pt x="120972" y="1366273"/>
                    <a:pt x="-76997" y="1106892"/>
                    <a:pt x="0" y="329016"/>
                  </a:cubicBezTo>
                  <a:close/>
                </a:path>
                <a:path w="1974077" h="2318658" fill="none" stroke="0" extrusionOk="0">
                  <a:moveTo>
                    <a:pt x="0" y="329016"/>
                  </a:moveTo>
                  <a:cubicBezTo>
                    <a:pt x="972" y="166819"/>
                    <a:pt x="98612" y="-11607"/>
                    <a:pt x="329018" y="0"/>
                  </a:cubicBezTo>
                  <a:cubicBezTo>
                    <a:pt x="701327" y="-40116"/>
                    <a:pt x="1392359" y="-128457"/>
                    <a:pt x="1645057" y="0"/>
                  </a:cubicBezTo>
                  <a:cubicBezTo>
                    <a:pt x="1860355" y="-7810"/>
                    <a:pt x="2001582" y="131763"/>
                    <a:pt x="1974077" y="329016"/>
                  </a:cubicBezTo>
                  <a:cubicBezTo>
                    <a:pt x="1975180" y="813388"/>
                    <a:pt x="1969084" y="1463844"/>
                    <a:pt x="1974077" y="1989638"/>
                  </a:cubicBezTo>
                  <a:cubicBezTo>
                    <a:pt x="1957040" y="2217673"/>
                    <a:pt x="1874207" y="2331104"/>
                    <a:pt x="1645057" y="2318658"/>
                  </a:cubicBezTo>
                  <a:cubicBezTo>
                    <a:pt x="1018690" y="2260367"/>
                    <a:pt x="909618" y="2216118"/>
                    <a:pt x="329018" y="2318658"/>
                  </a:cubicBezTo>
                  <a:cubicBezTo>
                    <a:pt x="156684" y="2304289"/>
                    <a:pt x="9435" y="2223107"/>
                    <a:pt x="0" y="1989638"/>
                  </a:cubicBezTo>
                  <a:cubicBezTo>
                    <a:pt x="120684" y="1309063"/>
                    <a:pt x="-94965" y="1123928"/>
                    <a:pt x="0" y="329016"/>
                  </a:cubicBezTo>
                  <a:close/>
                </a:path>
              </a:pathLst>
            </a:custGeom>
            <a:solidFill>
              <a:schemeClr val="accent2"/>
            </a:solidFill>
            <a:ln>
              <a:solidFill>
                <a:srgbClr val="94C6F4"/>
              </a:solidFill>
              <a:extLst>
                <a:ext uri="{C807C97D-BFC1-408E-A445-0C87EB9F89A2}">
                  <ask:lineSketchStyleProps xmlns:ask="http://schemas.microsoft.com/office/drawing/2018/sketchyshapes" sd="3322505016">
                    <a:custGeom>
                      <a:avLst/>
                      <a:gdLst>
                        <a:gd name="connsiteX0" fmla="*/ 0 w 1482690"/>
                        <a:gd name="connsiteY0" fmla="*/ 131921 h 929678"/>
                        <a:gd name="connsiteX1" fmla="*/ 247119 w 1482690"/>
                        <a:gd name="connsiteY1" fmla="*/ 0 h 929678"/>
                        <a:gd name="connsiteX2" fmla="*/ 1235570 w 1482690"/>
                        <a:gd name="connsiteY2" fmla="*/ 0 h 929678"/>
                        <a:gd name="connsiteX3" fmla="*/ 1482690 w 1482690"/>
                        <a:gd name="connsiteY3" fmla="*/ 131921 h 929678"/>
                        <a:gd name="connsiteX4" fmla="*/ 1482690 w 1482690"/>
                        <a:gd name="connsiteY4" fmla="*/ 797756 h 929678"/>
                        <a:gd name="connsiteX5" fmla="*/ 1235570 w 1482690"/>
                        <a:gd name="connsiteY5" fmla="*/ 929678 h 929678"/>
                        <a:gd name="connsiteX6" fmla="*/ 247119 w 1482690"/>
                        <a:gd name="connsiteY6" fmla="*/ 929678 h 929678"/>
                        <a:gd name="connsiteX7" fmla="*/ 0 w 1482690"/>
                        <a:gd name="connsiteY7" fmla="*/ 797756 h 929678"/>
                        <a:gd name="connsiteX8" fmla="*/ 0 w 1482690"/>
                        <a:gd name="connsiteY8" fmla="*/ 131921 h 929678"/>
                        <a:gd name="connsiteX0" fmla="*/ 0 w 1482690"/>
                        <a:gd name="connsiteY0" fmla="*/ 131921 h 929678"/>
                        <a:gd name="connsiteX1" fmla="*/ 247119 w 1482690"/>
                        <a:gd name="connsiteY1" fmla="*/ 0 h 929678"/>
                        <a:gd name="connsiteX2" fmla="*/ 1235570 w 1482690"/>
                        <a:gd name="connsiteY2" fmla="*/ 0 h 929678"/>
                        <a:gd name="connsiteX3" fmla="*/ 1482690 w 1482690"/>
                        <a:gd name="connsiteY3" fmla="*/ 131921 h 929678"/>
                        <a:gd name="connsiteX4" fmla="*/ 1482690 w 1482690"/>
                        <a:gd name="connsiteY4" fmla="*/ 797756 h 929678"/>
                        <a:gd name="connsiteX5" fmla="*/ 1235570 w 1482690"/>
                        <a:gd name="connsiteY5" fmla="*/ 929678 h 929678"/>
                        <a:gd name="connsiteX6" fmla="*/ 247119 w 1482690"/>
                        <a:gd name="connsiteY6" fmla="*/ 929678 h 929678"/>
                        <a:gd name="connsiteX7" fmla="*/ 0 w 1482690"/>
                        <a:gd name="connsiteY7" fmla="*/ 797756 h 929678"/>
                        <a:gd name="connsiteX8" fmla="*/ 0 w 1482690"/>
                        <a:gd name="connsiteY8" fmla="*/ 131921 h 929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2690" h="929678" fill="none" extrusionOk="0">
                          <a:moveTo>
                            <a:pt x="0" y="131921"/>
                          </a:moveTo>
                          <a:cubicBezTo>
                            <a:pt x="18387" y="57443"/>
                            <a:pt x="75740" y="-11557"/>
                            <a:pt x="247119" y="0"/>
                          </a:cubicBezTo>
                          <a:cubicBezTo>
                            <a:pt x="519478" y="-19244"/>
                            <a:pt x="1036019" y="-60591"/>
                            <a:pt x="1235570" y="0"/>
                          </a:cubicBezTo>
                          <a:cubicBezTo>
                            <a:pt x="1401448" y="-9643"/>
                            <a:pt x="1486084" y="47303"/>
                            <a:pt x="1482690" y="131921"/>
                          </a:cubicBezTo>
                          <a:cubicBezTo>
                            <a:pt x="1445293" y="308668"/>
                            <a:pt x="1526847" y="609067"/>
                            <a:pt x="1482690" y="797756"/>
                          </a:cubicBezTo>
                          <a:cubicBezTo>
                            <a:pt x="1474751" y="889206"/>
                            <a:pt x="1391778" y="929526"/>
                            <a:pt x="1235570" y="929678"/>
                          </a:cubicBezTo>
                          <a:cubicBezTo>
                            <a:pt x="766136" y="911390"/>
                            <a:pt x="672120" y="880376"/>
                            <a:pt x="247119" y="929678"/>
                          </a:cubicBezTo>
                          <a:cubicBezTo>
                            <a:pt x="121429" y="935563"/>
                            <a:pt x="21296" y="878777"/>
                            <a:pt x="0" y="797756"/>
                          </a:cubicBezTo>
                          <a:cubicBezTo>
                            <a:pt x="99589" y="512380"/>
                            <a:pt x="-70164" y="438595"/>
                            <a:pt x="0" y="131921"/>
                          </a:cubicBezTo>
                          <a:close/>
                        </a:path>
                        <a:path w="1482690" h="929678" stroke="0" extrusionOk="0">
                          <a:moveTo>
                            <a:pt x="0" y="131921"/>
                          </a:moveTo>
                          <a:cubicBezTo>
                            <a:pt x="-28310" y="62796"/>
                            <a:pt x="123933" y="-11456"/>
                            <a:pt x="247119" y="0"/>
                          </a:cubicBezTo>
                          <a:cubicBezTo>
                            <a:pt x="563724" y="-32844"/>
                            <a:pt x="772027" y="25749"/>
                            <a:pt x="1235570" y="0"/>
                          </a:cubicBezTo>
                          <a:cubicBezTo>
                            <a:pt x="1355113" y="4707"/>
                            <a:pt x="1482790" y="54950"/>
                            <a:pt x="1482690" y="131921"/>
                          </a:cubicBezTo>
                          <a:cubicBezTo>
                            <a:pt x="1540737" y="464723"/>
                            <a:pt x="1525860" y="557244"/>
                            <a:pt x="1482690" y="797756"/>
                          </a:cubicBezTo>
                          <a:cubicBezTo>
                            <a:pt x="1459657" y="886767"/>
                            <a:pt x="1365302" y="923005"/>
                            <a:pt x="1235570" y="929678"/>
                          </a:cubicBezTo>
                          <a:cubicBezTo>
                            <a:pt x="939607" y="890406"/>
                            <a:pt x="553452" y="963955"/>
                            <a:pt x="247119" y="929678"/>
                          </a:cubicBezTo>
                          <a:cubicBezTo>
                            <a:pt x="111904" y="913734"/>
                            <a:pt x="-3539" y="872235"/>
                            <a:pt x="0" y="797756"/>
                          </a:cubicBezTo>
                          <a:cubicBezTo>
                            <a:pt x="21838" y="491457"/>
                            <a:pt x="86604" y="286322"/>
                            <a:pt x="0" y="131921"/>
                          </a:cubicBezTo>
                          <a:close/>
                        </a:path>
                        <a:path w="1482690" h="929678" fill="none" stroke="0" extrusionOk="0">
                          <a:moveTo>
                            <a:pt x="0" y="131921"/>
                          </a:moveTo>
                          <a:cubicBezTo>
                            <a:pt x="2091" y="70907"/>
                            <a:pt x="86118" y="675"/>
                            <a:pt x="247119" y="0"/>
                          </a:cubicBezTo>
                          <a:cubicBezTo>
                            <a:pt x="582668" y="-15791"/>
                            <a:pt x="1023584" y="-12543"/>
                            <a:pt x="1235570" y="0"/>
                          </a:cubicBezTo>
                          <a:cubicBezTo>
                            <a:pt x="1394613" y="-4836"/>
                            <a:pt x="1497395" y="58508"/>
                            <a:pt x="1482690" y="131921"/>
                          </a:cubicBezTo>
                          <a:cubicBezTo>
                            <a:pt x="1472603" y="300906"/>
                            <a:pt x="1534301" y="586942"/>
                            <a:pt x="1482690" y="797756"/>
                          </a:cubicBezTo>
                          <a:cubicBezTo>
                            <a:pt x="1473921" y="879378"/>
                            <a:pt x="1394771" y="937402"/>
                            <a:pt x="1235570" y="929678"/>
                          </a:cubicBezTo>
                          <a:cubicBezTo>
                            <a:pt x="763020" y="904313"/>
                            <a:pt x="669652" y="889032"/>
                            <a:pt x="247119" y="929678"/>
                          </a:cubicBezTo>
                          <a:cubicBezTo>
                            <a:pt x="111898" y="922760"/>
                            <a:pt x="13010" y="877731"/>
                            <a:pt x="0" y="797756"/>
                          </a:cubicBezTo>
                          <a:cubicBezTo>
                            <a:pt x="96529" y="540805"/>
                            <a:pt x="-50509" y="455665"/>
                            <a:pt x="0" y="1319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36" name="Rectangle: Rounded Corners 76">
              <a:extLst>
                <a:ext uri="{FF2B5EF4-FFF2-40B4-BE49-F238E27FC236}">
                  <a16:creationId xmlns:a16="http://schemas.microsoft.com/office/drawing/2014/main" id="{4DB6CD39-72A2-DCC2-18FF-47ABF2DF36C8}"/>
                </a:ext>
              </a:extLst>
            </p:cNvPr>
            <p:cNvSpPr/>
            <p:nvPr/>
          </p:nvSpPr>
          <p:spPr>
            <a:xfrm>
              <a:off x="990074" y="2092574"/>
              <a:ext cx="1808104" cy="1894072"/>
            </a:xfrm>
            <a:custGeom>
              <a:avLst/>
              <a:gdLst>
                <a:gd name="connsiteX0" fmla="*/ 0 w 1808104"/>
                <a:gd name="connsiteY0" fmla="*/ 315682 h 1894072"/>
                <a:gd name="connsiteX1" fmla="*/ 261177 w 1808104"/>
                <a:gd name="connsiteY1" fmla="*/ 0 h 1894072"/>
                <a:gd name="connsiteX2" fmla="*/ 1546925 w 1808104"/>
                <a:gd name="connsiteY2" fmla="*/ 0 h 1894072"/>
                <a:gd name="connsiteX3" fmla="*/ 1808104 w 1808104"/>
                <a:gd name="connsiteY3" fmla="*/ 315682 h 1894072"/>
                <a:gd name="connsiteX4" fmla="*/ 1808104 w 1808104"/>
                <a:gd name="connsiteY4" fmla="*/ 1578386 h 1894072"/>
                <a:gd name="connsiteX5" fmla="*/ 1546925 w 1808104"/>
                <a:gd name="connsiteY5" fmla="*/ 1894071 h 1894072"/>
                <a:gd name="connsiteX6" fmla="*/ 261177 w 1808104"/>
                <a:gd name="connsiteY6" fmla="*/ 1894071 h 1894072"/>
                <a:gd name="connsiteX7" fmla="*/ 0 w 1808104"/>
                <a:gd name="connsiteY7" fmla="*/ 1578386 h 1894072"/>
                <a:gd name="connsiteX8" fmla="*/ 0 w 1808104"/>
                <a:gd name="connsiteY8" fmla="*/ 315682 h 1894072"/>
                <a:gd name="connsiteX0" fmla="*/ 0 w 1808104"/>
                <a:gd name="connsiteY0" fmla="*/ 315682 h 1894072"/>
                <a:gd name="connsiteX1" fmla="*/ 261177 w 1808104"/>
                <a:gd name="connsiteY1" fmla="*/ 0 h 1894072"/>
                <a:gd name="connsiteX2" fmla="*/ 1546925 w 1808104"/>
                <a:gd name="connsiteY2" fmla="*/ 0 h 1894072"/>
                <a:gd name="connsiteX3" fmla="*/ 1808104 w 1808104"/>
                <a:gd name="connsiteY3" fmla="*/ 315682 h 1894072"/>
                <a:gd name="connsiteX4" fmla="*/ 1808104 w 1808104"/>
                <a:gd name="connsiteY4" fmla="*/ 1578386 h 1894072"/>
                <a:gd name="connsiteX5" fmla="*/ 1546925 w 1808104"/>
                <a:gd name="connsiteY5" fmla="*/ 1894071 h 1894072"/>
                <a:gd name="connsiteX6" fmla="*/ 261177 w 1808104"/>
                <a:gd name="connsiteY6" fmla="*/ 1894071 h 1894072"/>
                <a:gd name="connsiteX7" fmla="*/ 0 w 1808104"/>
                <a:gd name="connsiteY7" fmla="*/ 1578386 h 1894072"/>
                <a:gd name="connsiteX8" fmla="*/ 0 w 1808104"/>
                <a:gd name="connsiteY8" fmla="*/ 315682 h 1894072"/>
                <a:gd name="connsiteX0" fmla="*/ 0 w 1808104"/>
                <a:gd name="connsiteY0" fmla="*/ 315682 h 1894072"/>
                <a:gd name="connsiteX1" fmla="*/ 261177 w 1808104"/>
                <a:gd name="connsiteY1" fmla="*/ 0 h 1894072"/>
                <a:gd name="connsiteX2" fmla="*/ 1546925 w 1808104"/>
                <a:gd name="connsiteY2" fmla="*/ 0 h 1894072"/>
                <a:gd name="connsiteX3" fmla="*/ 1808104 w 1808104"/>
                <a:gd name="connsiteY3" fmla="*/ 315682 h 1894072"/>
                <a:gd name="connsiteX4" fmla="*/ 1808104 w 1808104"/>
                <a:gd name="connsiteY4" fmla="*/ 1578386 h 1894072"/>
                <a:gd name="connsiteX5" fmla="*/ 1546925 w 1808104"/>
                <a:gd name="connsiteY5" fmla="*/ 1894071 h 1894072"/>
                <a:gd name="connsiteX6" fmla="*/ 261177 w 1808104"/>
                <a:gd name="connsiteY6" fmla="*/ 1894071 h 1894072"/>
                <a:gd name="connsiteX7" fmla="*/ 0 w 1808104"/>
                <a:gd name="connsiteY7" fmla="*/ 1578386 h 1894072"/>
                <a:gd name="connsiteX8" fmla="*/ 0 w 1808104"/>
                <a:gd name="connsiteY8" fmla="*/ 315682 h 189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8104" h="1894072" fill="none" extrusionOk="0">
                  <a:moveTo>
                    <a:pt x="0" y="315682"/>
                  </a:moveTo>
                  <a:cubicBezTo>
                    <a:pt x="-3194" y="175144"/>
                    <a:pt x="137516" y="-41642"/>
                    <a:pt x="261177" y="0"/>
                  </a:cubicBezTo>
                  <a:cubicBezTo>
                    <a:pt x="452031" y="175574"/>
                    <a:pt x="1140078" y="-55142"/>
                    <a:pt x="1546925" y="0"/>
                  </a:cubicBezTo>
                  <a:cubicBezTo>
                    <a:pt x="1685163" y="49757"/>
                    <a:pt x="1822356" y="146607"/>
                    <a:pt x="1808104" y="315682"/>
                  </a:cubicBezTo>
                  <a:cubicBezTo>
                    <a:pt x="1784264" y="474640"/>
                    <a:pt x="1766765" y="1462265"/>
                    <a:pt x="1808104" y="1578386"/>
                  </a:cubicBezTo>
                  <a:cubicBezTo>
                    <a:pt x="1770018" y="1750607"/>
                    <a:pt x="1657473" y="1925262"/>
                    <a:pt x="1546925" y="1894071"/>
                  </a:cubicBezTo>
                  <a:cubicBezTo>
                    <a:pt x="973053" y="1900173"/>
                    <a:pt x="633173" y="1721213"/>
                    <a:pt x="261177" y="1894071"/>
                  </a:cubicBezTo>
                  <a:cubicBezTo>
                    <a:pt x="85737" y="1845060"/>
                    <a:pt x="4016" y="1695987"/>
                    <a:pt x="0" y="1578386"/>
                  </a:cubicBezTo>
                  <a:cubicBezTo>
                    <a:pt x="-49650" y="1433946"/>
                    <a:pt x="14084" y="980755"/>
                    <a:pt x="0" y="315682"/>
                  </a:cubicBezTo>
                  <a:close/>
                </a:path>
                <a:path w="1808104" h="1894072" stroke="0" extrusionOk="0">
                  <a:moveTo>
                    <a:pt x="0" y="315682"/>
                  </a:moveTo>
                  <a:cubicBezTo>
                    <a:pt x="-23384" y="120976"/>
                    <a:pt x="140133" y="56136"/>
                    <a:pt x="261177" y="0"/>
                  </a:cubicBezTo>
                  <a:cubicBezTo>
                    <a:pt x="856119" y="-70789"/>
                    <a:pt x="1031936" y="181877"/>
                    <a:pt x="1546925" y="0"/>
                  </a:cubicBezTo>
                  <a:cubicBezTo>
                    <a:pt x="1704042" y="-8315"/>
                    <a:pt x="1805303" y="85476"/>
                    <a:pt x="1808104" y="315682"/>
                  </a:cubicBezTo>
                  <a:cubicBezTo>
                    <a:pt x="1884193" y="926589"/>
                    <a:pt x="1787661" y="1062927"/>
                    <a:pt x="1808104" y="1578386"/>
                  </a:cubicBezTo>
                  <a:cubicBezTo>
                    <a:pt x="1806834" y="1736850"/>
                    <a:pt x="1691023" y="1866094"/>
                    <a:pt x="1546925" y="1894071"/>
                  </a:cubicBezTo>
                  <a:cubicBezTo>
                    <a:pt x="851004" y="1813785"/>
                    <a:pt x="547848" y="1939291"/>
                    <a:pt x="261177" y="1894071"/>
                  </a:cubicBezTo>
                  <a:cubicBezTo>
                    <a:pt x="125963" y="1936981"/>
                    <a:pt x="-12896" y="1732054"/>
                    <a:pt x="0" y="1578386"/>
                  </a:cubicBezTo>
                  <a:cubicBezTo>
                    <a:pt x="-18126" y="1273098"/>
                    <a:pt x="42790" y="536529"/>
                    <a:pt x="0" y="315682"/>
                  </a:cubicBezTo>
                  <a:close/>
                </a:path>
                <a:path w="1808104" h="1894072" fill="none" stroke="0" extrusionOk="0">
                  <a:moveTo>
                    <a:pt x="0" y="315682"/>
                  </a:moveTo>
                  <a:cubicBezTo>
                    <a:pt x="-11645" y="102657"/>
                    <a:pt x="121493" y="-12213"/>
                    <a:pt x="261177" y="0"/>
                  </a:cubicBezTo>
                  <a:cubicBezTo>
                    <a:pt x="517793" y="148303"/>
                    <a:pt x="1168296" y="-59897"/>
                    <a:pt x="1546925" y="0"/>
                  </a:cubicBezTo>
                  <a:cubicBezTo>
                    <a:pt x="1718066" y="16280"/>
                    <a:pt x="1806429" y="131811"/>
                    <a:pt x="1808104" y="315682"/>
                  </a:cubicBezTo>
                  <a:cubicBezTo>
                    <a:pt x="1771984" y="489191"/>
                    <a:pt x="1763032" y="1395561"/>
                    <a:pt x="1808104" y="1578386"/>
                  </a:cubicBezTo>
                  <a:cubicBezTo>
                    <a:pt x="1766289" y="1791991"/>
                    <a:pt x="1706840" y="1898062"/>
                    <a:pt x="1546925" y="1894071"/>
                  </a:cubicBezTo>
                  <a:cubicBezTo>
                    <a:pt x="1008895" y="1982963"/>
                    <a:pt x="587063" y="1847660"/>
                    <a:pt x="261177" y="1894071"/>
                  </a:cubicBezTo>
                  <a:cubicBezTo>
                    <a:pt x="94360" y="1904425"/>
                    <a:pt x="-7216" y="1727818"/>
                    <a:pt x="0" y="1578386"/>
                  </a:cubicBezTo>
                  <a:cubicBezTo>
                    <a:pt x="18913" y="1416471"/>
                    <a:pt x="49600" y="886698"/>
                    <a:pt x="0" y="315682"/>
                  </a:cubicBezTo>
                  <a:close/>
                </a:path>
                <a:path w="1808104" h="1894072" fill="none" stroke="0" extrusionOk="0">
                  <a:moveTo>
                    <a:pt x="0" y="315682"/>
                  </a:moveTo>
                  <a:cubicBezTo>
                    <a:pt x="-7566" y="137448"/>
                    <a:pt x="113128" y="-46040"/>
                    <a:pt x="261177" y="0"/>
                  </a:cubicBezTo>
                  <a:cubicBezTo>
                    <a:pt x="438198" y="227454"/>
                    <a:pt x="1109601" y="-79121"/>
                    <a:pt x="1546925" y="0"/>
                  </a:cubicBezTo>
                  <a:cubicBezTo>
                    <a:pt x="1707842" y="56297"/>
                    <a:pt x="1804273" y="133041"/>
                    <a:pt x="1808104" y="315682"/>
                  </a:cubicBezTo>
                  <a:cubicBezTo>
                    <a:pt x="1783974" y="450459"/>
                    <a:pt x="1754876" y="1414591"/>
                    <a:pt x="1808104" y="1578386"/>
                  </a:cubicBezTo>
                  <a:cubicBezTo>
                    <a:pt x="1778157" y="1769230"/>
                    <a:pt x="1679233" y="1913683"/>
                    <a:pt x="1546925" y="1894071"/>
                  </a:cubicBezTo>
                  <a:cubicBezTo>
                    <a:pt x="983416" y="1925045"/>
                    <a:pt x="574240" y="1784555"/>
                    <a:pt x="261177" y="1894071"/>
                  </a:cubicBezTo>
                  <a:cubicBezTo>
                    <a:pt x="87120" y="1882401"/>
                    <a:pt x="-1976" y="1713970"/>
                    <a:pt x="0" y="1578386"/>
                  </a:cubicBezTo>
                  <a:cubicBezTo>
                    <a:pt x="-58554" y="1384415"/>
                    <a:pt x="-23053" y="883890"/>
                    <a:pt x="0" y="315682"/>
                  </a:cubicBezTo>
                  <a:close/>
                </a:path>
              </a:pathLst>
            </a:custGeom>
            <a:solidFill>
              <a:schemeClr val="bg1"/>
            </a:solidFill>
            <a:ln>
              <a:solidFill>
                <a:schemeClr val="tx1"/>
              </a:solidFill>
              <a:extLst>
                <a:ext uri="{C807C97D-BFC1-408E-A445-0C87EB9F89A2}">
                  <ask:lineSketchStyleProps xmlns:ask="http://schemas.microsoft.com/office/drawing/2018/sketchyshapes" sd="3751729090">
                    <a:custGeom>
                      <a:avLst/>
                      <a:gdLst>
                        <a:gd name="connsiteX0" fmla="*/ 0 w 1358031"/>
                        <a:gd name="connsiteY0" fmla="*/ 104720 h 628312"/>
                        <a:gd name="connsiteX1" fmla="*/ 196165 w 1358031"/>
                        <a:gd name="connsiteY1" fmla="*/ 0 h 628312"/>
                        <a:gd name="connsiteX2" fmla="*/ 1161865 w 1358031"/>
                        <a:gd name="connsiteY2" fmla="*/ 0 h 628312"/>
                        <a:gd name="connsiteX3" fmla="*/ 1358031 w 1358031"/>
                        <a:gd name="connsiteY3" fmla="*/ 104720 h 628312"/>
                        <a:gd name="connsiteX4" fmla="*/ 1358031 w 1358031"/>
                        <a:gd name="connsiteY4" fmla="*/ 523591 h 628312"/>
                        <a:gd name="connsiteX5" fmla="*/ 1161865 w 1358031"/>
                        <a:gd name="connsiteY5" fmla="*/ 628312 h 628312"/>
                        <a:gd name="connsiteX6" fmla="*/ 196165 w 1358031"/>
                        <a:gd name="connsiteY6" fmla="*/ 628312 h 628312"/>
                        <a:gd name="connsiteX7" fmla="*/ 0 w 1358031"/>
                        <a:gd name="connsiteY7" fmla="*/ 523591 h 628312"/>
                        <a:gd name="connsiteX8" fmla="*/ 0 w 1358031"/>
                        <a:gd name="connsiteY8" fmla="*/ 104720 h 628312"/>
                        <a:gd name="connsiteX0" fmla="*/ 0 w 1358031"/>
                        <a:gd name="connsiteY0" fmla="*/ 104720 h 628312"/>
                        <a:gd name="connsiteX1" fmla="*/ 196165 w 1358031"/>
                        <a:gd name="connsiteY1" fmla="*/ 0 h 628312"/>
                        <a:gd name="connsiteX2" fmla="*/ 1161865 w 1358031"/>
                        <a:gd name="connsiteY2" fmla="*/ 0 h 628312"/>
                        <a:gd name="connsiteX3" fmla="*/ 1358031 w 1358031"/>
                        <a:gd name="connsiteY3" fmla="*/ 104720 h 628312"/>
                        <a:gd name="connsiteX4" fmla="*/ 1358031 w 1358031"/>
                        <a:gd name="connsiteY4" fmla="*/ 523591 h 628312"/>
                        <a:gd name="connsiteX5" fmla="*/ 1161865 w 1358031"/>
                        <a:gd name="connsiteY5" fmla="*/ 628312 h 628312"/>
                        <a:gd name="connsiteX6" fmla="*/ 196165 w 1358031"/>
                        <a:gd name="connsiteY6" fmla="*/ 628312 h 628312"/>
                        <a:gd name="connsiteX7" fmla="*/ 0 w 1358031"/>
                        <a:gd name="connsiteY7" fmla="*/ 523591 h 628312"/>
                        <a:gd name="connsiteX8" fmla="*/ 0 w 1358031"/>
                        <a:gd name="connsiteY8" fmla="*/ 104720 h 62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031" h="628312" fill="none" extrusionOk="0">
                          <a:moveTo>
                            <a:pt x="0" y="104720"/>
                          </a:moveTo>
                          <a:cubicBezTo>
                            <a:pt x="-389" y="49631"/>
                            <a:pt x="96061" y="-9668"/>
                            <a:pt x="196165" y="0"/>
                          </a:cubicBezTo>
                          <a:cubicBezTo>
                            <a:pt x="351617" y="53526"/>
                            <a:pt x="869872" y="-13207"/>
                            <a:pt x="1161865" y="0"/>
                          </a:cubicBezTo>
                          <a:cubicBezTo>
                            <a:pt x="1267931" y="11029"/>
                            <a:pt x="1360420" y="47411"/>
                            <a:pt x="1358031" y="104720"/>
                          </a:cubicBezTo>
                          <a:cubicBezTo>
                            <a:pt x="1339277" y="158188"/>
                            <a:pt x="1322053" y="475923"/>
                            <a:pt x="1358031" y="523591"/>
                          </a:cubicBezTo>
                          <a:cubicBezTo>
                            <a:pt x="1343685" y="580984"/>
                            <a:pt x="1258266" y="635118"/>
                            <a:pt x="1161865" y="628312"/>
                          </a:cubicBezTo>
                          <a:cubicBezTo>
                            <a:pt x="741880" y="640985"/>
                            <a:pt x="449356" y="581005"/>
                            <a:pt x="196165" y="628312"/>
                          </a:cubicBezTo>
                          <a:cubicBezTo>
                            <a:pt x="77023" y="618621"/>
                            <a:pt x="1723" y="568516"/>
                            <a:pt x="0" y="523591"/>
                          </a:cubicBezTo>
                          <a:cubicBezTo>
                            <a:pt x="-45798" y="456329"/>
                            <a:pt x="-2418" y="308786"/>
                            <a:pt x="0" y="104720"/>
                          </a:cubicBezTo>
                          <a:close/>
                        </a:path>
                        <a:path w="1358031" h="628312" stroke="0" extrusionOk="0">
                          <a:moveTo>
                            <a:pt x="0" y="104720"/>
                          </a:moveTo>
                          <a:cubicBezTo>
                            <a:pt x="-2395" y="45000"/>
                            <a:pt x="93596" y="11067"/>
                            <a:pt x="196165" y="0"/>
                          </a:cubicBezTo>
                          <a:cubicBezTo>
                            <a:pt x="663162" y="-31185"/>
                            <a:pt x="772953" y="48631"/>
                            <a:pt x="1161865" y="0"/>
                          </a:cubicBezTo>
                          <a:cubicBezTo>
                            <a:pt x="1281184" y="-284"/>
                            <a:pt x="1356051" y="34811"/>
                            <a:pt x="1358031" y="104720"/>
                          </a:cubicBezTo>
                          <a:cubicBezTo>
                            <a:pt x="1418496" y="305134"/>
                            <a:pt x="1354795" y="350029"/>
                            <a:pt x="1358031" y="523591"/>
                          </a:cubicBezTo>
                          <a:cubicBezTo>
                            <a:pt x="1357202" y="578079"/>
                            <a:pt x="1273626" y="620030"/>
                            <a:pt x="1161865" y="628312"/>
                          </a:cubicBezTo>
                          <a:cubicBezTo>
                            <a:pt x="667621" y="607285"/>
                            <a:pt x="415178" y="641833"/>
                            <a:pt x="196165" y="628312"/>
                          </a:cubicBezTo>
                          <a:cubicBezTo>
                            <a:pt x="81946" y="636559"/>
                            <a:pt x="-12463" y="575934"/>
                            <a:pt x="0" y="523591"/>
                          </a:cubicBezTo>
                          <a:cubicBezTo>
                            <a:pt x="-33787" y="415911"/>
                            <a:pt x="11514" y="182004"/>
                            <a:pt x="0" y="104720"/>
                          </a:cubicBezTo>
                          <a:close/>
                        </a:path>
                        <a:path w="1358031" h="628312" fill="none" stroke="0" extrusionOk="0">
                          <a:moveTo>
                            <a:pt x="0" y="104720"/>
                          </a:moveTo>
                          <a:cubicBezTo>
                            <a:pt x="-7521" y="35373"/>
                            <a:pt x="87514" y="-3487"/>
                            <a:pt x="196165" y="0"/>
                          </a:cubicBezTo>
                          <a:cubicBezTo>
                            <a:pt x="384499" y="31220"/>
                            <a:pt x="861646" y="-19169"/>
                            <a:pt x="1161865" y="0"/>
                          </a:cubicBezTo>
                          <a:cubicBezTo>
                            <a:pt x="1274332" y="7333"/>
                            <a:pt x="1354684" y="40034"/>
                            <a:pt x="1358031" y="104720"/>
                          </a:cubicBezTo>
                          <a:cubicBezTo>
                            <a:pt x="1337943" y="158884"/>
                            <a:pt x="1319131" y="463984"/>
                            <a:pt x="1358031" y="523591"/>
                          </a:cubicBezTo>
                          <a:cubicBezTo>
                            <a:pt x="1341755" y="594876"/>
                            <a:pt x="1270588" y="628338"/>
                            <a:pt x="1161865" y="628312"/>
                          </a:cubicBezTo>
                          <a:cubicBezTo>
                            <a:pt x="739268" y="642668"/>
                            <a:pt x="430289" y="603223"/>
                            <a:pt x="196165" y="628312"/>
                          </a:cubicBezTo>
                          <a:cubicBezTo>
                            <a:pt x="76468" y="631476"/>
                            <a:pt x="-9355" y="576158"/>
                            <a:pt x="0" y="523591"/>
                          </a:cubicBezTo>
                          <a:cubicBezTo>
                            <a:pt x="-42451" y="467604"/>
                            <a:pt x="-15392" y="275522"/>
                            <a:pt x="0" y="1047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67" name="TextBox 1">
            <a:extLst>
              <a:ext uri="{FF2B5EF4-FFF2-40B4-BE49-F238E27FC236}">
                <a16:creationId xmlns:a16="http://schemas.microsoft.com/office/drawing/2014/main" id="{4609A15C-1A1E-5672-0826-1DEAB736FF20}"/>
              </a:ext>
            </a:extLst>
          </p:cNvPr>
          <p:cNvSpPr txBox="1"/>
          <p:nvPr/>
        </p:nvSpPr>
        <p:spPr>
          <a:xfrm>
            <a:off x="-247277" y="4109487"/>
            <a:ext cx="2346736" cy="3847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900" b="1" i="1" dirty="0">
                <a:latin typeface="Calibri" panose="020F0502020204030204" pitchFamily="34" charset="0"/>
                <a:cs typeface="Calibri" panose="020F0502020204030204" pitchFamily="34" charset="0"/>
              </a:rPr>
              <a:t>Plasma</a:t>
            </a:r>
          </a:p>
        </p:txBody>
      </p:sp>
      <p:sp>
        <p:nvSpPr>
          <p:cNvPr id="44" name="TextBox 1">
            <a:extLst>
              <a:ext uri="{FF2B5EF4-FFF2-40B4-BE49-F238E27FC236}">
                <a16:creationId xmlns:a16="http://schemas.microsoft.com/office/drawing/2014/main" id="{74CAD8AC-0A33-40B4-E871-CCE45C43AC85}"/>
              </a:ext>
            </a:extLst>
          </p:cNvPr>
          <p:cNvSpPr txBox="1"/>
          <p:nvPr/>
        </p:nvSpPr>
        <p:spPr>
          <a:xfrm>
            <a:off x="7231493" y="1924773"/>
            <a:ext cx="839906"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i="1" dirty="0">
                <a:latin typeface="Calibri" panose="020F0502020204030204" pitchFamily="34" charset="0"/>
                <a:cs typeface="Calibri" panose="020F0502020204030204" pitchFamily="34" charset="0"/>
              </a:rPr>
              <a:t>Genes </a:t>
            </a:r>
            <a:endParaRPr lang="en-US" sz="2000" dirty="0">
              <a:latin typeface="Calibri" panose="020F0502020204030204" pitchFamily="34" charset="0"/>
              <a:cs typeface="Calibri" panose="020F0502020204030204" pitchFamily="34" charset="0"/>
            </a:endParaRPr>
          </a:p>
        </p:txBody>
      </p:sp>
      <p:pic>
        <p:nvPicPr>
          <p:cNvPr id="62" name="Graphic 4">
            <a:extLst>
              <a:ext uri="{FF2B5EF4-FFF2-40B4-BE49-F238E27FC236}">
                <a16:creationId xmlns:a16="http://schemas.microsoft.com/office/drawing/2014/main" id="{68644C02-379E-2F07-888D-72397C879D55}"/>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64211" y="1618424"/>
            <a:ext cx="1178971" cy="979448"/>
          </a:xfrm>
          <a:prstGeom prst="rect">
            <a:avLst/>
          </a:prstGeom>
        </p:spPr>
      </p:pic>
      <p:sp>
        <p:nvSpPr>
          <p:cNvPr id="38" name="Freeform 6">
            <a:extLst>
              <a:ext uri="{FF2B5EF4-FFF2-40B4-BE49-F238E27FC236}">
                <a16:creationId xmlns:a16="http://schemas.microsoft.com/office/drawing/2014/main" id="{EF01471D-247D-74D0-FC9F-604AC132809D}"/>
              </a:ext>
            </a:extLst>
          </p:cNvPr>
          <p:cNvSpPr/>
          <p:nvPr/>
        </p:nvSpPr>
        <p:spPr>
          <a:xfrm>
            <a:off x="3723288" y="831442"/>
            <a:ext cx="695086" cy="593894"/>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GB"/>
          </a:p>
        </p:txBody>
      </p:sp>
      <p:sp>
        <p:nvSpPr>
          <p:cNvPr id="43" name="Freeform 5">
            <a:extLst>
              <a:ext uri="{FF2B5EF4-FFF2-40B4-BE49-F238E27FC236}">
                <a16:creationId xmlns:a16="http://schemas.microsoft.com/office/drawing/2014/main" id="{613EA793-9863-FACC-C779-8A209F10C65B}"/>
              </a:ext>
            </a:extLst>
          </p:cNvPr>
          <p:cNvSpPr/>
          <p:nvPr/>
        </p:nvSpPr>
        <p:spPr>
          <a:xfrm>
            <a:off x="3623487" y="1361267"/>
            <a:ext cx="440331" cy="491810"/>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GB"/>
          </a:p>
        </p:txBody>
      </p:sp>
      <p:sp>
        <p:nvSpPr>
          <p:cNvPr id="45" name="Freeform 5">
            <a:extLst>
              <a:ext uri="{FF2B5EF4-FFF2-40B4-BE49-F238E27FC236}">
                <a16:creationId xmlns:a16="http://schemas.microsoft.com/office/drawing/2014/main" id="{DA025F45-33E7-50B6-404A-6D69AC64019A}"/>
              </a:ext>
            </a:extLst>
          </p:cNvPr>
          <p:cNvSpPr/>
          <p:nvPr/>
        </p:nvSpPr>
        <p:spPr>
          <a:xfrm>
            <a:off x="3212453" y="1445025"/>
            <a:ext cx="440331" cy="491810"/>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GB"/>
          </a:p>
        </p:txBody>
      </p:sp>
      <p:sp>
        <p:nvSpPr>
          <p:cNvPr id="47" name="Freeform 3">
            <a:extLst>
              <a:ext uri="{FF2B5EF4-FFF2-40B4-BE49-F238E27FC236}">
                <a16:creationId xmlns:a16="http://schemas.microsoft.com/office/drawing/2014/main" id="{6AD9AEBD-B3FE-771F-80F2-8256C4F14C38}"/>
              </a:ext>
            </a:extLst>
          </p:cNvPr>
          <p:cNvSpPr/>
          <p:nvPr/>
        </p:nvSpPr>
        <p:spPr>
          <a:xfrm>
            <a:off x="5928317" y="938652"/>
            <a:ext cx="1065022" cy="8092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GB"/>
          </a:p>
        </p:txBody>
      </p:sp>
      <p:sp>
        <p:nvSpPr>
          <p:cNvPr id="61" name="Freeform 2">
            <a:extLst>
              <a:ext uri="{FF2B5EF4-FFF2-40B4-BE49-F238E27FC236}">
                <a16:creationId xmlns:a16="http://schemas.microsoft.com/office/drawing/2014/main" id="{C2250423-0DA9-1463-856E-CFFD40C951E3}"/>
              </a:ext>
            </a:extLst>
          </p:cNvPr>
          <p:cNvSpPr/>
          <p:nvPr/>
        </p:nvSpPr>
        <p:spPr>
          <a:xfrm>
            <a:off x="7125924" y="3796507"/>
            <a:ext cx="1051044" cy="973579"/>
          </a:xfrm>
          <a:custGeom>
            <a:avLst/>
            <a:gdLst/>
            <a:ahLst/>
            <a:cxnLst/>
            <a:rect l="l" t="t" r="r" b="b"/>
            <a:pathLst>
              <a:path w="3441469" h="4114800">
                <a:moveTo>
                  <a:pt x="0" y="0"/>
                </a:moveTo>
                <a:lnTo>
                  <a:pt x="3441469" y="0"/>
                </a:lnTo>
                <a:lnTo>
                  <a:pt x="3441469" y="4114800"/>
                </a:lnTo>
                <a:lnTo>
                  <a:pt x="0" y="4114800"/>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GB"/>
          </a:p>
        </p:txBody>
      </p:sp>
      <p:sp>
        <p:nvSpPr>
          <p:cNvPr id="74" name="TextBox 73">
            <a:extLst>
              <a:ext uri="{FF2B5EF4-FFF2-40B4-BE49-F238E27FC236}">
                <a16:creationId xmlns:a16="http://schemas.microsoft.com/office/drawing/2014/main" id="{6F1FBBD7-0509-53D3-2C0A-84B17B0BB75F}"/>
              </a:ext>
            </a:extLst>
          </p:cNvPr>
          <p:cNvSpPr txBox="1"/>
          <p:nvPr/>
        </p:nvSpPr>
        <p:spPr>
          <a:xfrm>
            <a:off x="6566952" y="3144271"/>
            <a:ext cx="2196708" cy="677108"/>
          </a:xfrm>
          <a:prstGeom prst="rect">
            <a:avLst/>
          </a:prstGeom>
          <a:noFill/>
        </p:spPr>
        <p:txBody>
          <a:bodyPr wrap="square" rtlCol="0">
            <a:spAutoFit/>
          </a:bodyPr>
          <a:lstStyle/>
          <a:p>
            <a:pPr algn="ctr"/>
            <a:r>
              <a:rPr lang="en-GB" sz="1900" b="1" i="1" dirty="0">
                <a:latin typeface="Calibri" panose="020F0502020204030204" pitchFamily="34" charset="0"/>
                <a:cs typeface="Calibri" panose="020F0502020204030204" pitchFamily="34" charset="0"/>
              </a:rPr>
              <a:t>What's happening inside your body</a:t>
            </a:r>
          </a:p>
        </p:txBody>
      </p:sp>
      <p:sp>
        <p:nvSpPr>
          <p:cNvPr id="81" name="TextBox 80">
            <a:extLst>
              <a:ext uri="{FF2B5EF4-FFF2-40B4-BE49-F238E27FC236}">
                <a16:creationId xmlns:a16="http://schemas.microsoft.com/office/drawing/2014/main" id="{8D94B2A4-465B-181A-B0BE-BC75ECDF7B50}"/>
              </a:ext>
            </a:extLst>
          </p:cNvPr>
          <p:cNvSpPr txBox="1"/>
          <p:nvPr/>
        </p:nvSpPr>
        <p:spPr>
          <a:xfrm>
            <a:off x="1382510" y="218686"/>
            <a:ext cx="6538861" cy="480131"/>
          </a:xfrm>
          <a:prstGeom prst="rect">
            <a:avLst/>
          </a:prstGeom>
          <a:noFill/>
        </p:spPr>
        <p:txBody>
          <a:bodyPr wrap="square">
            <a:spAutoFit/>
          </a:bodyPr>
          <a:lstStyle/>
          <a:p>
            <a:pPr algn="ctr">
              <a:lnSpc>
                <a:spcPct val="90000"/>
              </a:lnSpc>
              <a:buClr>
                <a:schemeClr val="dk1"/>
              </a:buClr>
              <a:buSzPts val="2400"/>
              <a:buFont typeface="Century Gothic"/>
              <a:buNone/>
            </a:pPr>
            <a:r>
              <a:rPr lang="en-GB" sz="2800" b="1" dirty="0">
                <a:solidFill>
                  <a:schemeClr val="tx1"/>
                </a:solidFill>
                <a:latin typeface="Comic Sans MS" panose="030F0702030302020204" pitchFamily="66" charset="0"/>
                <a:ea typeface="Century Gothic"/>
                <a:cs typeface="Century Gothic"/>
                <a:sym typeface="Century Gothic"/>
              </a:rPr>
              <a:t>What do we see in your blood?</a:t>
            </a:r>
          </a:p>
        </p:txBody>
      </p:sp>
      <mc:AlternateContent xmlns:mc="http://schemas.openxmlformats.org/markup-compatibility/2006" xmlns:p14="http://schemas.microsoft.com/office/powerpoint/2010/main">
        <mc:Choice Requires="p14">
          <p:contentPart p14:bwMode="auto" r:id="rId40">
            <p14:nvContentPartPr>
              <p14:cNvPr id="21" name="Ink 20">
                <a:extLst>
                  <a:ext uri="{FF2B5EF4-FFF2-40B4-BE49-F238E27FC236}">
                    <a16:creationId xmlns:a16="http://schemas.microsoft.com/office/drawing/2014/main" id="{FC1ED62F-2AF9-9F9F-0B9E-0D0F7123B12D}"/>
                  </a:ext>
                </a:extLst>
              </p14:cNvPr>
              <p14:cNvContentPartPr/>
              <p14:nvPr/>
            </p14:nvContentPartPr>
            <p14:xfrm rot="2963521">
              <a:off x="3425606" y="2126434"/>
              <a:ext cx="0" cy="0"/>
            </p14:xfrm>
          </p:contentPart>
        </mc:Choice>
        <mc:Fallback xmlns="">
          <p:pic>
            <p:nvPicPr>
              <p:cNvPr id="21" name="Ink 20">
                <a:extLst>
                  <a:ext uri="{FF2B5EF4-FFF2-40B4-BE49-F238E27FC236}">
                    <a16:creationId xmlns:a16="http://schemas.microsoft.com/office/drawing/2014/main" id="{FC1ED62F-2AF9-9F9F-0B9E-0D0F7123B12D}"/>
                  </a:ext>
                </a:extLst>
              </p:cNvPr>
              <p:cNvPicPr/>
              <p:nvPr/>
            </p:nvPicPr>
            <p:blipFill>
              <a:blip r:embed="rId17"/>
              <a:stretch>
                <a:fillRect/>
              </a:stretch>
            </p:blipFill>
            <p:spPr>
              <a:xfrm rot="2963521">
                <a:off x="3425606" y="2126434"/>
                <a:ext cx="0" cy="0"/>
              </a:xfrm>
              <a:prstGeom prst="rect">
                <a:avLst/>
              </a:prstGeom>
            </p:spPr>
          </p:pic>
        </mc:Fallback>
      </mc:AlternateContent>
      <p:sp>
        <p:nvSpPr>
          <p:cNvPr id="24" name="TextBox 23">
            <a:extLst>
              <a:ext uri="{FF2B5EF4-FFF2-40B4-BE49-F238E27FC236}">
                <a16:creationId xmlns:a16="http://schemas.microsoft.com/office/drawing/2014/main" id="{0703481E-BBC5-9E67-AE93-32A4985FA062}"/>
              </a:ext>
            </a:extLst>
          </p:cNvPr>
          <p:cNvSpPr txBox="1"/>
          <p:nvPr/>
        </p:nvSpPr>
        <p:spPr>
          <a:xfrm>
            <a:off x="7567481" y="945498"/>
            <a:ext cx="1458794" cy="646853"/>
          </a:xfrm>
          <a:prstGeom prst="rect">
            <a:avLst/>
          </a:prstGeom>
          <a:solidFill>
            <a:schemeClr val="bg1"/>
          </a:solidFill>
        </p:spPr>
        <p:txBody>
          <a:bodyPr wrap="square" rtlCol="0">
            <a:spAutoFit/>
          </a:bodyPr>
          <a:lstStyle/>
          <a:p>
            <a:endParaRPr lang="en-GB" dirty="0"/>
          </a:p>
        </p:txBody>
      </p:sp>
      <p:pic>
        <p:nvPicPr>
          <p:cNvPr id="33" name="Picture 32" descr="A yellow drop of oil&#10;&#10;Description automatically generated">
            <a:extLst>
              <a:ext uri="{FF2B5EF4-FFF2-40B4-BE49-F238E27FC236}">
                <a16:creationId xmlns:a16="http://schemas.microsoft.com/office/drawing/2014/main" id="{E0873F00-E103-96F2-22CB-7436411CF88E}"/>
              </a:ext>
            </a:extLst>
          </p:cNvPr>
          <p:cNvPicPr>
            <a:picLocks noChangeAspect="1"/>
          </p:cNvPicPr>
          <p:nvPr/>
        </p:nvPicPr>
        <p:blipFill>
          <a:blip r:embed="rId41"/>
          <a:stretch>
            <a:fillRect/>
          </a:stretch>
        </p:blipFill>
        <p:spPr>
          <a:xfrm>
            <a:off x="1451066" y="3912384"/>
            <a:ext cx="707009" cy="741824"/>
          </a:xfrm>
          <a:prstGeom prst="rect">
            <a:avLst/>
          </a:prstGeom>
        </p:spPr>
      </p:pic>
      <p:sp>
        <p:nvSpPr>
          <p:cNvPr id="37" name="Freeform 7">
            <a:extLst>
              <a:ext uri="{FF2B5EF4-FFF2-40B4-BE49-F238E27FC236}">
                <a16:creationId xmlns:a16="http://schemas.microsoft.com/office/drawing/2014/main" id="{86D19269-16AD-1E06-2F53-4EA8DC636714}"/>
              </a:ext>
            </a:extLst>
          </p:cNvPr>
          <p:cNvSpPr/>
          <p:nvPr/>
        </p:nvSpPr>
        <p:spPr>
          <a:xfrm>
            <a:off x="4090421" y="2803137"/>
            <a:ext cx="560077" cy="2268625"/>
          </a:xfrm>
          <a:custGeom>
            <a:avLst/>
            <a:gdLst/>
            <a:ahLst/>
            <a:cxnLst/>
            <a:rect l="l" t="t" r="r" b="b"/>
            <a:pathLst>
              <a:path w="1054885" h="4114800">
                <a:moveTo>
                  <a:pt x="0" y="0"/>
                </a:moveTo>
                <a:lnTo>
                  <a:pt x="1054885" y="0"/>
                </a:lnTo>
                <a:lnTo>
                  <a:pt x="1054885" y="4114800"/>
                </a:lnTo>
                <a:lnTo>
                  <a:pt x="0" y="4114800"/>
                </a:lnTo>
                <a:lnTo>
                  <a:pt x="0" y="0"/>
                </a:lnTo>
                <a:close/>
              </a:path>
            </a:pathLst>
          </a:custGeom>
          <a:blipFill>
            <a:blip r:embed="rId42">
              <a:extLst>
                <a:ext uri="{96DAC541-7B7A-43D3-8B79-37D633B846F1}">
                  <asvg:svgBlip xmlns:asvg="http://schemas.microsoft.com/office/drawing/2016/SVG/main" r:embed="rId43"/>
                </a:ext>
              </a:extLst>
            </a:blip>
            <a:stretch>
              <a:fillRect/>
            </a:stretch>
          </a:blipFill>
        </p:spPr>
        <p:txBody>
          <a:bodyPr/>
          <a:lstStyle/>
          <a:p>
            <a:endParaRPr lang="en-GB"/>
          </a:p>
        </p:txBody>
      </p:sp>
      <p:sp>
        <p:nvSpPr>
          <p:cNvPr id="50" name="TextBox 49">
            <a:extLst>
              <a:ext uri="{FF2B5EF4-FFF2-40B4-BE49-F238E27FC236}">
                <a16:creationId xmlns:a16="http://schemas.microsoft.com/office/drawing/2014/main" id="{F7FE7248-4830-1661-2FE8-3D9C56533910}"/>
              </a:ext>
            </a:extLst>
          </p:cNvPr>
          <p:cNvSpPr txBox="1"/>
          <p:nvPr/>
        </p:nvSpPr>
        <p:spPr>
          <a:xfrm>
            <a:off x="3425606" y="2018132"/>
            <a:ext cx="695086" cy="394604"/>
          </a:xfrm>
          <a:prstGeom prst="rect">
            <a:avLst/>
          </a:prstGeom>
          <a:solidFill>
            <a:schemeClr val="bg1"/>
          </a:solidFill>
        </p:spPr>
        <p:txBody>
          <a:bodyPr wrap="square" rtlCol="0">
            <a:spAutoFit/>
          </a:bodyPr>
          <a:lstStyle/>
          <a:p>
            <a:endParaRPr lang="en-GB" dirty="0"/>
          </a:p>
        </p:txBody>
      </p:sp>
      <p:sp>
        <p:nvSpPr>
          <p:cNvPr id="52" name="TextBox 51">
            <a:extLst>
              <a:ext uri="{FF2B5EF4-FFF2-40B4-BE49-F238E27FC236}">
                <a16:creationId xmlns:a16="http://schemas.microsoft.com/office/drawing/2014/main" id="{09E577D9-31F7-30AF-C617-2C678AC9A019}"/>
              </a:ext>
            </a:extLst>
          </p:cNvPr>
          <p:cNvSpPr txBox="1"/>
          <p:nvPr/>
        </p:nvSpPr>
        <p:spPr>
          <a:xfrm>
            <a:off x="3652784" y="2312788"/>
            <a:ext cx="914178" cy="307777"/>
          </a:xfrm>
          <a:prstGeom prst="rect">
            <a:avLst/>
          </a:prstGeom>
          <a:solidFill>
            <a:schemeClr val="bg1"/>
          </a:solidFill>
        </p:spPr>
        <p:txBody>
          <a:bodyPr wrap="square" rtlCol="0">
            <a:spAutoFit/>
          </a:bodyPr>
          <a:lstStyle/>
          <a:p>
            <a:endParaRPr lang="en-GB" dirty="0"/>
          </a:p>
        </p:txBody>
      </p:sp>
      <p:sp>
        <p:nvSpPr>
          <p:cNvPr id="78" name="Freeform 4">
            <a:extLst>
              <a:ext uri="{FF2B5EF4-FFF2-40B4-BE49-F238E27FC236}">
                <a16:creationId xmlns:a16="http://schemas.microsoft.com/office/drawing/2014/main" id="{CC3B2213-9556-CAE9-F6C3-E1663EEB3C7D}"/>
              </a:ext>
            </a:extLst>
          </p:cNvPr>
          <p:cNvSpPr/>
          <p:nvPr/>
        </p:nvSpPr>
        <p:spPr>
          <a:xfrm>
            <a:off x="7543136" y="1159010"/>
            <a:ext cx="1507483" cy="1344266"/>
          </a:xfrm>
          <a:custGeom>
            <a:avLst/>
            <a:gdLst/>
            <a:ahLst/>
            <a:cxnLst/>
            <a:rect l="l" t="t" r="r" b="b"/>
            <a:pathLst>
              <a:path w="4010060" h="4114800">
                <a:moveTo>
                  <a:pt x="0" y="0"/>
                </a:moveTo>
                <a:lnTo>
                  <a:pt x="4010060" y="0"/>
                </a:lnTo>
                <a:lnTo>
                  <a:pt x="4010060" y="4114800"/>
                </a:lnTo>
                <a:lnTo>
                  <a:pt x="0" y="4114800"/>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txBody>
          <a:bodyPr/>
          <a:lstStyle/>
          <a:p>
            <a:endParaRPr lang="en-GB" dirty="0"/>
          </a:p>
        </p:txBody>
      </p:sp>
    </p:spTree>
    <p:extLst>
      <p:ext uri="{BB962C8B-B14F-4D97-AF65-F5344CB8AC3E}">
        <p14:creationId xmlns:p14="http://schemas.microsoft.com/office/powerpoint/2010/main" val="1416091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732DF82-B07A-08F8-9E61-888C649F4E2D}"/>
              </a:ext>
            </a:extLst>
          </p:cNvPr>
          <p:cNvGraphicFramePr/>
          <p:nvPr>
            <p:extLst>
              <p:ext uri="{D42A27DB-BD31-4B8C-83A1-F6EECF244321}">
                <p14:modId xmlns:p14="http://schemas.microsoft.com/office/powerpoint/2010/main" val="4216495134"/>
              </p:ext>
            </p:extLst>
          </p:nvPr>
        </p:nvGraphicFramePr>
        <p:xfrm>
          <a:off x="-472848" y="435430"/>
          <a:ext cx="6727370" cy="4708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6F1439B-5C23-07E7-464A-7CC3F05CF133}"/>
              </a:ext>
            </a:extLst>
          </p:cNvPr>
          <p:cNvSpPr txBox="1"/>
          <p:nvPr/>
        </p:nvSpPr>
        <p:spPr>
          <a:xfrm>
            <a:off x="4800601" y="2772618"/>
            <a:ext cx="1204685" cy="523220"/>
          </a:xfrm>
          <a:prstGeom prst="rect">
            <a:avLst/>
          </a:prstGeom>
          <a:noFill/>
        </p:spPr>
        <p:txBody>
          <a:bodyPr wrap="square" rtlCol="0">
            <a:spAutoFit/>
          </a:bodyPr>
          <a:lstStyle/>
          <a:p>
            <a:r>
              <a:rPr lang="en-GB" b="1" dirty="0"/>
              <a:t>Blood Pressure</a:t>
            </a:r>
          </a:p>
        </p:txBody>
      </p:sp>
      <p:sp>
        <p:nvSpPr>
          <p:cNvPr id="8" name="TextBox 7">
            <a:extLst>
              <a:ext uri="{FF2B5EF4-FFF2-40B4-BE49-F238E27FC236}">
                <a16:creationId xmlns:a16="http://schemas.microsoft.com/office/drawing/2014/main" id="{BCBA1978-5D8C-78B5-F216-7509FB30645F}"/>
              </a:ext>
            </a:extLst>
          </p:cNvPr>
          <p:cNvSpPr txBox="1"/>
          <p:nvPr/>
        </p:nvSpPr>
        <p:spPr>
          <a:xfrm>
            <a:off x="3423670" y="3315140"/>
            <a:ext cx="820057" cy="523220"/>
          </a:xfrm>
          <a:prstGeom prst="rect">
            <a:avLst/>
          </a:prstGeom>
          <a:noFill/>
        </p:spPr>
        <p:txBody>
          <a:bodyPr wrap="square" rtlCol="0">
            <a:spAutoFit/>
          </a:bodyPr>
          <a:lstStyle/>
          <a:p>
            <a:r>
              <a:rPr lang="en-GB" b="1" dirty="0"/>
              <a:t>Brain</a:t>
            </a:r>
            <a:r>
              <a:rPr lang="en-GB" dirty="0"/>
              <a:t> </a:t>
            </a:r>
            <a:r>
              <a:rPr lang="en-GB" b="1" dirty="0"/>
              <a:t>Games</a:t>
            </a:r>
          </a:p>
        </p:txBody>
      </p:sp>
      <p:sp>
        <p:nvSpPr>
          <p:cNvPr id="9" name="TextBox 8">
            <a:extLst>
              <a:ext uri="{FF2B5EF4-FFF2-40B4-BE49-F238E27FC236}">
                <a16:creationId xmlns:a16="http://schemas.microsoft.com/office/drawing/2014/main" id="{251507A8-F6AB-24D3-8671-FAFF26C0E127}"/>
              </a:ext>
            </a:extLst>
          </p:cNvPr>
          <p:cNvSpPr txBox="1"/>
          <p:nvPr/>
        </p:nvSpPr>
        <p:spPr>
          <a:xfrm>
            <a:off x="3225800" y="1162454"/>
            <a:ext cx="820057" cy="523220"/>
          </a:xfrm>
          <a:prstGeom prst="rect">
            <a:avLst/>
          </a:prstGeom>
          <a:noFill/>
        </p:spPr>
        <p:txBody>
          <a:bodyPr wrap="square" rtlCol="0">
            <a:spAutoFit/>
          </a:bodyPr>
          <a:lstStyle/>
          <a:p>
            <a:r>
              <a:rPr lang="en-GB" b="1" dirty="0">
                <a:solidFill>
                  <a:schemeClr val="bg1"/>
                </a:solidFill>
              </a:rPr>
              <a:t>Social</a:t>
            </a:r>
            <a:r>
              <a:rPr lang="en-GB" dirty="0">
                <a:solidFill>
                  <a:schemeClr val="bg1"/>
                </a:solidFill>
              </a:rPr>
              <a:t> </a:t>
            </a:r>
            <a:r>
              <a:rPr lang="en-GB" b="1" dirty="0">
                <a:solidFill>
                  <a:schemeClr val="bg1"/>
                </a:solidFill>
              </a:rPr>
              <a:t>Media</a:t>
            </a:r>
          </a:p>
        </p:txBody>
      </p:sp>
      <p:sp>
        <p:nvSpPr>
          <p:cNvPr id="10" name="TextBox 9">
            <a:extLst>
              <a:ext uri="{FF2B5EF4-FFF2-40B4-BE49-F238E27FC236}">
                <a16:creationId xmlns:a16="http://schemas.microsoft.com/office/drawing/2014/main" id="{5929849F-0A1A-EF16-5BD5-13324AE271E1}"/>
              </a:ext>
            </a:extLst>
          </p:cNvPr>
          <p:cNvSpPr txBox="1"/>
          <p:nvPr/>
        </p:nvSpPr>
        <p:spPr>
          <a:xfrm>
            <a:off x="1028132" y="3218933"/>
            <a:ext cx="870857" cy="307777"/>
          </a:xfrm>
          <a:prstGeom prst="rect">
            <a:avLst/>
          </a:prstGeom>
          <a:noFill/>
        </p:spPr>
        <p:txBody>
          <a:bodyPr wrap="square" rtlCol="0">
            <a:spAutoFit/>
          </a:bodyPr>
          <a:lstStyle/>
          <a:p>
            <a:r>
              <a:rPr lang="en-GB" b="1" dirty="0"/>
              <a:t>Growth</a:t>
            </a:r>
          </a:p>
        </p:txBody>
      </p:sp>
      <p:sp>
        <p:nvSpPr>
          <p:cNvPr id="11" name="TextBox 10">
            <a:extLst>
              <a:ext uri="{FF2B5EF4-FFF2-40B4-BE49-F238E27FC236}">
                <a16:creationId xmlns:a16="http://schemas.microsoft.com/office/drawing/2014/main" id="{A9E9F70E-494B-98C7-E9CE-1408AAFC0254}"/>
              </a:ext>
            </a:extLst>
          </p:cNvPr>
          <p:cNvSpPr txBox="1"/>
          <p:nvPr/>
        </p:nvSpPr>
        <p:spPr>
          <a:xfrm>
            <a:off x="2030297" y="1524110"/>
            <a:ext cx="837081" cy="307777"/>
          </a:xfrm>
          <a:prstGeom prst="rect">
            <a:avLst/>
          </a:prstGeom>
          <a:noFill/>
        </p:spPr>
        <p:txBody>
          <a:bodyPr wrap="square" rtlCol="0">
            <a:spAutoFit/>
          </a:bodyPr>
          <a:lstStyle/>
          <a:p>
            <a:r>
              <a:rPr lang="en-GB" b="1" dirty="0"/>
              <a:t>Eating</a:t>
            </a:r>
          </a:p>
        </p:txBody>
      </p:sp>
      <p:sp>
        <p:nvSpPr>
          <p:cNvPr id="12" name="TextBox 11">
            <a:extLst>
              <a:ext uri="{FF2B5EF4-FFF2-40B4-BE49-F238E27FC236}">
                <a16:creationId xmlns:a16="http://schemas.microsoft.com/office/drawing/2014/main" id="{EFDF830F-1AD8-78AC-3BD2-761AE090648F}"/>
              </a:ext>
            </a:extLst>
          </p:cNvPr>
          <p:cNvSpPr txBox="1"/>
          <p:nvPr/>
        </p:nvSpPr>
        <p:spPr>
          <a:xfrm>
            <a:off x="549161" y="2037630"/>
            <a:ext cx="957943" cy="307777"/>
          </a:xfrm>
          <a:prstGeom prst="rect">
            <a:avLst/>
          </a:prstGeom>
          <a:noFill/>
        </p:spPr>
        <p:txBody>
          <a:bodyPr wrap="square" rtlCol="0">
            <a:spAutoFit/>
          </a:bodyPr>
          <a:lstStyle/>
          <a:p>
            <a:r>
              <a:rPr lang="en-GB" b="1" dirty="0"/>
              <a:t>Sleeping</a:t>
            </a:r>
          </a:p>
        </p:txBody>
      </p:sp>
      <p:sp>
        <p:nvSpPr>
          <p:cNvPr id="13" name="TextBox 12">
            <a:extLst>
              <a:ext uri="{FF2B5EF4-FFF2-40B4-BE49-F238E27FC236}">
                <a16:creationId xmlns:a16="http://schemas.microsoft.com/office/drawing/2014/main" id="{9F5B3BAF-353E-7708-4737-27AB2D1386DE}"/>
              </a:ext>
            </a:extLst>
          </p:cNvPr>
          <p:cNvSpPr txBox="1"/>
          <p:nvPr/>
        </p:nvSpPr>
        <p:spPr>
          <a:xfrm>
            <a:off x="3969658" y="1629722"/>
            <a:ext cx="1204684" cy="738664"/>
          </a:xfrm>
          <a:prstGeom prst="rect">
            <a:avLst/>
          </a:prstGeom>
          <a:noFill/>
        </p:spPr>
        <p:txBody>
          <a:bodyPr wrap="square" rtlCol="0">
            <a:spAutoFit/>
          </a:bodyPr>
          <a:lstStyle/>
          <a:p>
            <a:r>
              <a:rPr lang="en-GB" b="1" dirty="0"/>
              <a:t>Emotions &amp; Mental Health</a:t>
            </a:r>
          </a:p>
        </p:txBody>
      </p:sp>
      <p:sp>
        <p:nvSpPr>
          <p:cNvPr id="20" name="TextBox 19">
            <a:extLst>
              <a:ext uri="{FF2B5EF4-FFF2-40B4-BE49-F238E27FC236}">
                <a16:creationId xmlns:a16="http://schemas.microsoft.com/office/drawing/2014/main" id="{1EDC90D8-E26F-49CC-4027-48AB04237088}"/>
              </a:ext>
            </a:extLst>
          </p:cNvPr>
          <p:cNvSpPr txBox="1"/>
          <p:nvPr/>
        </p:nvSpPr>
        <p:spPr>
          <a:xfrm>
            <a:off x="1986077" y="2037630"/>
            <a:ext cx="957943" cy="307777"/>
          </a:xfrm>
          <a:prstGeom prst="rect">
            <a:avLst/>
          </a:prstGeom>
          <a:noFill/>
        </p:spPr>
        <p:txBody>
          <a:bodyPr wrap="square" rtlCol="0">
            <a:spAutoFit/>
          </a:bodyPr>
          <a:lstStyle/>
          <a:p>
            <a:r>
              <a:rPr lang="en-GB" b="1" dirty="0">
                <a:solidFill>
                  <a:schemeClr val="bg1"/>
                </a:solidFill>
              </a:rPr>
              <a:t>Exercise</a:t>
            </a:r>
          </a:p>
        </p:txBody>
      </p:sp>
      <p:sp>
        <p:nvSpPr>
          <p:cNvPr id="21" name="TextBox 20">
            <a:extLst>
              <a:ext uri="{FF2B5EF4-FFF2-40B4-BE49-F238E27FC236}">
                <a16:creationId xmlns:a16="http://schemas.microsoft.com/office/drawing/2014/main" id="{D6A67AA3-FB8F-EEA0-19DB-1981E1A0B1A6}"/>
              </a:ext>
            </a:extLst>
          </p:cNvPr>
          <p:cNvSpPr txBox="1"/>
          <p:nvPr/>
        </p:nvSpPr>
        <p:spPr>
          <a:xfrm>
            <a:off x="1333693" y="3831690"/>
            <a:ext cx="1393207" cy="307777"/>
          </a:xfrm>
          <a:prstGeom prst="rect">
            <a:avLst/>
          </a:prstGeom>
          <a:noFill/>
        </p:spPr>
        <p:txBody>
          <a:bodyPr wrap="square" rtlCol="0">
            <a:spAutoFit/>
          </a:bodyPr>
          <a:lstStyle/>
          <a:p>
            <a:r>
              <a:rPr lang="en-GB" b="1" dirty="0"/>
              <a:t>Environment</a:t>
            </a:r>
          </a:p>
        </p:txBody>
      </p:sp>
      <p:sp>
        <p:nvSpPr>
          <p:cNvPr id="23" name="TextBox 22">
            <a:extLst>
              <a:ext uri="{FF2B5EF4-FFF2-40B4-BE49-F238E27FC236}">
                <a16:creationId xmlns:a16="http://schemas.microsoft.com/office/drawing/2014/main" id="{CDFBDE11-E58C-2F6B-2C7F-EB3CD0C031FB}"/>
              </a:ext>
            </a:extLst>
          </p:cNvPr>
          <p:cNvSpPr txBox="1"/>
          <p:nvPr/>
        </p:nvSpPr>
        <p:spPr>
          <a:xfrm>
            <a:off x="5041169" y="3398877"/>
            <a:ext cx="1168400" cy="307777"/>
          </a:xfrm>
          <a:prstGeom prst="rect">
            <a:avLst/>
          </a:prstGeom>
          <a:noFill/>
        </p:spPr>
        <p:txBody>
          <a:bodyPr wrap="square" rtlCol="0">
            <a:spAutoFit/>
          </a:bodyPr>
          <a:lstStyle/>
          <a:p>
            <a:r>
              <a:rPr lang="en-GB" b="1" dirty="0">
                <a:solidFill>
                  <a:schemeClr val="bg1"/>
                </a:solidFill>
              </a:rPr>
              <a:t>Safety</a:t>
            </a:r>
          </a:p>
        </p:txBody>
      </p:sp>
      <p:sp>
        <p:nvSpPr>
          <p:cNvPr id="29" name="TextBox 28">
            <a:extLst>
              <a:ext uri="{FF2B5EF4-FFF2-40B4-BE49-F238E27FC236}">
                <a16:creationId xmlns:a16="http://schemas.microsoft.com/office/drawing/2014/main" id="{F0F615A0-BB07-296B-612B-827C3A661BD9}"/>
              </a:ext>
            </a:extLst>
          </p:cNvPr>
          <p:cNvSpPr txBox="1"/>
          <p:nvPr/>
        </p:nvSpPr>
        <p:spPr>
          <a:xfrm>
            <a:off x="-792729" y="125435"/>
            <a:ext cx="5036456" cy="523220"/>
          </a:xfrm>
          <a:prstGeom prst="rect">
            <a:avLst/>
          </a:prstGeom>
          <a:noFill/>
        </p:spPr>
        <p:txBody>
          <a:bodyPr wrap="square">
            <a:spAutoFit/>
          </a:bodyPr>
          <a:lstStyle/>
          <a:p>
            <a:pPr algn="ctr"/>
            <a:r>
              <a:rPr lang="en-GB" sz="2800" b="1" dirty="0">
                <a:latin typeface="Comic Sans MS" panose="030F0702030302020204" pitchFamily="66" charset="0"/>
              </a:rPr>
              <a:t>The BIG picture</a:t>
            </a:r>
          </a:p>
        </p:txBody>
      </p:sp>
      <p:grpSp>
        <p:nvGrpSpPr>
          <p:cNvPr id="30" name="Group 13">
            <a:extLst>
              <a:ext uri="{FF2B5EF4-FFF2-40B4-BE49-F238E27FC236}">
                <a16:creationId xmlns:a16="http://schemas.microsoft.com/office/drawing/2014/main" id="{6737DD82-2FE1-D259-F66F-868D0A2C5C32}"/>
              </a:ext>
            </a:extLst>
          </p:cNvPr>
          <p:cNvGrpSpPr/>
          <p:nvPr/>
        </p:nvGrpSpPr>
        <p:grpSpPr>
          <a:xfrm>
            <a:off x="7667539" y="107272"/>
            <a:ext cx="1337087" cy="723317"/>
            <a:chOff x="0" y="0"/>
            <a:chExt cx="17048674" cy="8412349"/>
          </a:xfrm>
        </p:grpSpPr>
        <p:pic>
          <p:nvPicPr>
            <p:cNvPr id="31" name="Picture 14">
              <a:extLst>
                <a:ext uri="{FF2B5EF4-FFF2-40B4-BE49-F238E27FC236}">
                  <a16:creationId xmlns:a16="http://schemas.microsoft.com/office/drawing/2014/main" id="{B7247E65-03D4-FC3D-05A1-13917379A42A}"/>
                </a:ext>
              </a:extLst>
            </p:cNvPr>
            <p:cNvPicPr>
              <a:picLocks noChangeAspect="1"/>
            </p:cNvPicPr>
            <p:nvPr/>
          </p:nvPicPr>
          <p:blipFill>
            <a:blip r:embed="rId8"/>
            <a:srcRect t="25328" b="25328"/>
            <a:stretch>
              <a:fillRect/>
            </a:stretch>
          </p:blipFill>
          <p:spPr>
            <a:xfrm>
              <a:off x="0" y="0"/>
              <a:ext cx="17048674" cy="8412349"/>
            </a:xfrm>
            <a:prstGeom prst="rect">
              <a:avLst/>
            </a:prstGeom>
          </p:spPr>
        </p:pic>
      </p:grpSp>
      <p:sp>
        <p:nvSpPr>
          <p:cNvPr id="32" name="Freeform 5">
            <a:extLst>
              <a:ext uri="{FF2B5EF4-FFF2-40B4-BE49-F238E27FC236}">
                <a16:creationId xmlns:a16="http://schemas.microsoft.com/office/drawing/2014/main" id="{93823C49-E858-A525-DE83-23ABEAD16FBC}"/>
              </a:ext>
            </a:extLst>
          </p:cNvPr>
          <p:cNvSpPr/>
          <p:nvPr/>
        </p:nvSpPr>
        <p:spPr>
          <a:xfrm rot="20797152">
            <a:off x="5322046" y="416760"/>
            <a:ext cx="496273" cy="463790"/>
          </a:xfrm>
          <a:custGeom>
            <a:avLst/>
            <a:gdLst/>
            <a:ahLst/>
            <a:cxnLst/>
            <a:rect l="l" t="t" r="r" b="b"/>
            <a:pathLst>
              <a:path w="992546" h="927579">
                <a:moveTo>
                  <a:pt x="0" y="0"/>
                </a:moveTo>
                <a:lnTo>
                  <a:pt x="992546" y="0"/>
                </a:lnTo>
                <a:lnTo>
                  <a:pt x="992546" y="927579"/>
                </a:lnTo>
                <a:lnTo>
                  <a:pt x="0" y="9275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3" name="Freeform 5">
            <a:extLst>
              <a:ext uri="{FF2B5EF4-FFF2-40B4-BE49-F238E27FC236}">
                <a16:creationId xmlns:a16="http://schemas.microsoft.com/office/drawing/2014/main" id="{9D81DB35-FF2B-F79F-659C-5D3F0C7E7F29}"/>
              </a:ext>
            </a:extLst>
          </p:cNvPr>
          <p:cNvSpPr/>
          <p:nvPr/>
        </p:nvSpPr>
        <p:spPr>
          <a:xfrm rot="1622594">
            <a:off x="3953474" y="4452188"/>
            <a:ext cx="262136" cy="267197"/>
          </a:xfrm>
          <a:custGeom>
            <a:avLst/>
            <a:gdLst/>
            <a:ahLst/>
            <a:cxnLst/>
            <a:rect l="l" t="t" r="r" b="b"/>
            <a:pathLst>
              <a:path w="992546" h="927579">
                <a:moveTo>
                  <a:pt x="0" y="0"/>
                </a:moveTo>
                <a:lnTo>
                  <a:pt x="992546" y="0"/>
                </a:lnTo>
                <a:lnTo>
                  <a:pt x="992546" y="927579"/>
                </a:lnTo>
                <a:lnTo>
                  <a:pt x="0" y="9275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4" name="Freeform 5">
            <a:extLst>
              <a:ext uri="{FF2B5EF4-FFF2-40B4-BE49-F238E27FC236}">
                <a16:creationId xmlns:a16="http://schemas.microsoft.com/office/drawing/2014/main" id="{CA9D6F92-47F7-70BC-50A5-541B39BDBB52}"/>
              </a:ext>
            </a:extLst>
          </p:cNvPr>
          <p:cNvSpPr/>
          <p:nvPr/>
        </p:nvSpPr>
        <p:spPr>
          <a:xfrm rot="20797152">
            <a:off x="5849018" y="2375945"/>
            <a:ext cx="496273" cy="463790"/>
          </a:xfrm>
          <a:custGeom>
            <a:avLst/>
            <a:gdLst/>
            <a:ahLst/>
            <a:cxnLst/>
            <a:rect l="l" t="t" r="r" b="b"/>
            <a:pathLst>
              <a:path w="992546" h="927579">
                <a:moveTo>
                  <a:pt x="0" y="0"/>
                </a:moveTo>
                <a:lnTo>
                  <a:pt x="992546" y="0"/>
                </a:lnTo>
                <a:lnTo>
                  <a:pt x="992546" y="927579"/>
                </a:lnTo>
                <a:lnTo>
                  <a:pt x="0" y="9275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pic>
        <p:nvPicPr>
          <p:cNvPr id="42" name="Picture 41">
            <a:extLst>
              <a:ext uri="{FF2B5EF4-FFF2-40B4-BE49-F238E27FC236}">
                <a16:creationId xmlns:a16="http://schemas.microsoft.com/office/drawing/2014/main" id="{95DA605D-3911-2F3C-031F-87046A6A963B}"/>
              </a:ext>
            </a:extLst>
          </p:cNvPr>
          <p:cNvPicPr>
            <a:picLocks noChangeAspect="1"/>
          </p:cNvPicPr>
          <p:nvPr/>
        </p:nvPicPr>
        <p:blipFill>
          <a:blip r:embed="rId11"/>
          <a:stretch>
            <a:fillRect/>
          </a:stretch>
        </p:blipFill>
        <p:spPr>
          <a:xfrm>
            <a:off x="6106369" y="1626479"/>
            <a:ext cx="2905530" cy="2372056"/>
          </a:xfrm>
          <a:prstGeom prst="rect">
            <a:avLst/>
          </a:prstGeom>
          <a:noFill/>
          <a:ln>
            <a:noFill/>
          </a:ln>
          <a:effectLst>
            <a:glow rad="88900">
              <a:schemeClr val="tx1">
                <a:alpha val="88000"/>
              </a:schemeClr>
            </a:glow>
            <a:innerShdw blurRad="114300">
              <a:prstClr val="black">
                <a:alpha val="0"/>
              </a:prstClr>
            </a:innerShdw>
            <a:softEdge rad="0"/>
          </a:effectLst>
        </p:spPr>
      </p:pic>
      <p:sp>
        <p:nvSpPr>
          <p:cNvPr id="18" name="TextBox 17">
            <a:extLst>
              <a:ext uri="{FF2B5EF4-FFF2-40B4-BE49-F238E27FC236}">
                <a16:creationId xmlns:a16="http://schemas.microsoft.com/office/drawing/2014/main" id="{9CF6C206-E915-11DD-65D9-EA9C6A39A449}"/>
              </a:ext>
            </a:extLst>
          </p:cNvPr>
          <p:cNvSpPr txBox="1"/>
          <p:nvPr/>
        </p:nvSpPr>
        <p:spPr>
          <a:xfrm rot="1722736">
            <a:off x="6818454" y="2536574"/>
            <a:ext cx="1698171" cy="369332"/>
          </a:xfrm>
          <a:prstGeom prst="rect">
            <a:avLst/>
          </a:prstGeom>
          <a:noFill/>
        </p:spPr>
        <p:txBody>
          <a:bodyPr wrap="square" rtlCol="0">
            <a:spAutoFit/>
          </a:bodyPr>
          <a:lstStyle/>
          <a:p>
            <a:r>
              <a:rPr lang="en-GB" sz="1800" dirty="0">
                <a:solidFill>
                  <a:schemeClr val="bg1"/>
                </a:solidFill>
              </a:rPr>
              <a:t>Blood sample</a:t>
            </a:r>
          </a:p>
        </p:txBody>
      </p:sp>
    </p:spTree>
    <p:extLst>
      <p:ext uri="{BB962C8B-B14F-4D97-AF65-F5344CB8AC3E}">
        <p14:creationId xmlns:p14="http://schemas.microsoft.com/office/powerpoint/2010/main" val="1382879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lt1"/>
          </a:fgClr>
          <a:bgClr>
            <a:schemeClr val="bg1"/>
          </a:bgClr>
        </a:patt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6AB82-3920-964A-7984-F9BF5B56E681}"/>
              </a:ext>
            </a:extLst>
          </p:cNvPr>
          <p:cNvGrpSpPr/>
          <p:nvPr/>
        </p:nvGrpSpPr>
        <p:grpSpPr>
          <a:xfrm>
            <a:off x="267422" y="1543211"/>
            <a:ext cx="2367387" cy="2243081"/>
            <a:chOff x="-106590" y="-3458"/>
            <a:chExt cx="4529468" cy="4481015"/>
          </a:xfrm>
        </p:grpSpPr>
        <p:sp>
          <p:nvSpPr>
            <p:cNvPr id="11" name="TextBox 6">
              <a:extLst>
                <a:ext uri="{FF2B5EF4-FFF2-40B4-BE49-F238E27FC236}">
                  <a16:creationId xmlns:a16="http://schemas.microsoft.com/office/drawing/2014/main" id="{AE618FE2-7A5A-04B7-EF40-23A7DBBB18F9}"/>
                </a:ext>
              </a:extLst>
            </p:cNvPr>
            <p:cNvSpPr txBox="1"/>
            <p:nvPr/>
          </p:nvSpPr>
          <p:spPr>
            <a:xfrm>
              <a:off x="1119377" y="1159386"/>
              <a:ext cx="2077530" cy="2986875"/>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6052"/>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45454"/>
                  </a:solidFill>
                  <a:effectLst/>
                  <a:uLnTx/>
                  <a:uFillTx/>
                  <a:latin typeface="Kollektif"/>
                  <a:ea typeface="+mn-ea"/>
                  <a:cs typeface="+mn-cs"/>
                </a:rPr>
                <a:t>72</a:t>
              </a:r>
              <a:r>
                <a:rPr kumimoji="0" lang="en-US" sz="2800" b="0" i="0" u="none" strike="noStrike" kern="1200" cap="none" spc="0" normalizeH="0" baseline="0" noProof="0" dirty="0">
                  <a:ln>
                    <a:noFill/>
                  </a:ln>
                  <a:solidFill>
                    <a:srgbClr val="545454"/>
                  </a:solidFill>
                  <a:effectLst/>
                  <a:uLnTx/>
                  <a:uFillTx/>
                  <a:latin typeface="Kollektif"/>
                  <a:ea typeface="+mn-ea"/>
                  <a:cs typeface="+mn-cs"/>
                </a:rPr>
                <a:t>%</a:t>
              </a:r>
            </a:p>
            <a:p>
              <a:pPr marL="0" marR="0" lvl="0" indent="0" algn="ctr" defTabSz="914400" rtl="0" eaLnBrk="1" fontAlgn="auto" latinLnBrk="0" hangingPunct="1">
                <a:lnSpc>
                  <a:spcPts val="6052"/>
                </a:lnSpc>
                <a:spcBef>
                  <a:spcPts val="0"/>
                </a:spcBef>
                <a:spcAft>
                  <a:spcPts val="0"/>
                </a:spcAft>
                <a:buClrTx/>
                <a:buSzTx/>
                <a:buFontTx/>
                <a:buNone/>
                <a:tabLst/>
                <a:defRPr/>
              </a:pPr>
              <a:endParaRPr kumimoji="0" lang="en-US" sz="4322" b="0" i="0" u="none" strike="noStrike" kern="1200" cap="none" spc="0" normalizeH="0" baseline="0" noProof="0" dirty="0">
                <a:ln>
                  <a:noFill/>
                </a:ln>
                <a:solidFill>
                  <a:srgbClr val="545454"/>
                </a:solidFill>
                <a:effectLst/>
                <a:uLnTx/>
                <a:uFillTx/>
                <a:latin typeface="Kollektif"/>
                <a:ea typeface="+mn-ea"/>
                <a:cs typeface="+mn-cs"/>
              </a:endParaRPr>
            </a:p>
          </p:txBody>
        </p:sp>
        <p:grpSp>
          <p:nvGrpSpPr>
            <p:cNvPr id="13" name="Group 12">
              <a:extLst>
                <a:ext uri="{FF2B5EF4-FFF2-40B4-BE49-F238E27FC236}">
                  <a16:creationId xmlns:a16="http://schemas.microsoft.com/office/drawing/2014/main" id="{2A48AF6B-648F-5CCE-4111-43D23C418A3F}"/>
                </a:ext>
              </a:extLst>
            </p:cNvPr>
            <p:cNvGrpSpPr>
              <a:grpSpLocks noChangeAspect="1"/>
            </p:cNvGrpSpPr>
            <p:nvPr/>
          </p:nvGrpSpPr>
          <p:grpSpPr>
            <a:xfrm>
              <a:off x="-106590" y="-3458"/>
              <a:ext cx="4529468" cy="4481015"/>
              <a:chOff x="-62725" y="-2035"/>
              <a:chExt cx="2665449" cy="2636936"/>
            </a:xfrm>
          </p:grpSpPr>
          <p:sp>
            <p:nvSpPr>
              <p:cNvPr id="14" name="Freeform 8">
                <a:extLst>
                  <a:ext uri="{FF2B5EF4-FFF2-40B4-BE49-F238E27FC236}">
                    <a16:creationId xmlns:a16="http://schemas.microsoft.com/office/drawing/2014/main" id="{1A719175-B7DE-8A55-3947-C1797F4DE2F9}"/>
                  </a:ext>
                </a:extLst>
              </p:cNvPr>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92D050"/>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5" name="Freeform 9">
                <a:extLst>
                  <a:ext uri="{FF2B5EF4-FFF2-40B4-BE49-F238E27FC236}">
                    <a16:creationId xmlns:a16="http://schemas.microsoft.com/office/drawing/2014/main" id="{92090E2B-211D-A2E3-C0B2-5823DC9B997C}"/>
                  </a:ext>
                </a:extLst>
              </p:cNvPr>
              <p:cNvSpPr/>
              <p:nvPr/>
            </p:nvSpPr>
            <p:spPr>
              <a:xfrm>
                <a:off x="82370" y="17180"/>
                <a:ext cx="2469945" cy="2617721"/>
              </a:xfrm>
              <a:custGeom>
                <a:avLst/>
                <a:gdLst/>
                <a:ahLst/>
                <a:cxnLst/>
                <a:rect l="l" t="t" r="r" b="b"/>
                <a:pathLst>
                  <a:path w="2469945" h="2617721">
                    <a:moveTo>
                      <a:pt x="1505130" y="23148"/>
                    </a:moveTo>
                    <a:cubicBezTo>
                      <a:pt x="2075672" y="170461"/>
                      <a:pt x="2469945" y="690871"/>
                      <a:pt x="2457339" y="1279989"/>
                    </a:cubicBezTo>
                    <a:cubicBezTo>
                      <a:pt x="2444733" y="1869108"/>
                      <a:pt x="2028559" y="2372176"/>
                      <a:pt x="1452238" y="2494948"/>
                    </a:cubicBezTo>
                    <a:cubicBezTo>
                      <a:pt x="875917" y="2617721"/>
                      <a:pt x="290845" y="2327946"/>
                      <a:pt x="39232" y="1795114"/>
                    </a:cubicBezTo>
                    <a:cubicBezTo>
                      <a:pt x="0" y="1712986"/>
                      <a:pt x="7709" y="1616145"/>
                      <a:pt x="59441" y="1541259"/>
                    </a:cubicBezTo>
                    <a:cubicBezTo>
                      <a:pt x="111173" y="1466373"/>
                      <a:pt x="199019" y="1424891"/>
                      <a:pt x="289716" y="1432519"/>
                    </a:cubicBezTo>
                    <a:cubicBezTo>
                      <a:pt x="380413" y="1440148"/>
                      <a:pt x="460095" y="1495721"/>
                      <a:pt x="498591" y="1578196"/>
                    </a:cubicBezTo>
                    <a:cubicBezTo>
                      <a:pt x="649559" y="1897896"/>
                      <a:pt x="1000602" y="2071761"/>
                      <a:pt x="1346395" y="1998097"/>
                    </a:cubicBezTo>
                    <a:cubicBezTo>
                      <a:pt x="1692187" y="1924433"/>
                      <a:pt x="1941892" y="1622593"/>
                      <a:pt x="1949456" y="1269122"/>
                    </a:cubicBezTo>
                    <a:cubicBezTo>
                      <a:pt x="1957019" y="915651"/>
                      <a:pt x="1720455" y="603405"/>
                      <a:pt x="1378130" y="515017"/>
                    </a:cubicBezTo>
                    <a:cubicBezTo>
                      <a:pt x="1289902" y="492657"/>
                      <a:pt x="1220382" y="424799"/>
                      <a:pt x="1195894" y="337138"/>
                    </a:cubicBezTo>
                    <a:cubicBezTo>
                      <a:pt x="1171406" y="249478"/>
                      <a:pt x="1195692" y="155414"/>
                      <a:pt x="1259558" y="90567"/>
                    </a:cubicBezTo>
                    <a:cubicBezTo>
                      <a:pt x="1323424" y="25719"/>
                      <a:pt x="1417106" y="0"/>
                      <a:pt x="1505130" y="23148"/>
                    </a:cubicBezTo>
                    <a:close/>
                  </a:path>
                </a:pathLst>
              </a:custGeom>
              <a:solidFill>
                <a:srgbClr val="E86320"/>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grpSp>
      <p:graphicFrame>
        <p:nvGraphicFramePr>
          <p:cNvPr id="18" name="Diagram 17">
            <a:extLst>
              <a:ext uri="{FF2B5EF4-FFF2-40B4-BE49-F238E27FC236}">
                <a16:creationId xmlns:a16="http://schemas.microsoft.com/office/drawing/2014/main" id="{E0B99168-4419-C4A1-3061-DE92BDB1B1F3}"/>
              </a:ext>
            </a:extLst>
          </p:cNvPr>
          <p:cNvGraphicFramePr/>
          <p:nvPr>
            <p:extLst>
              <p:ext uri="{D42A27DB-BD31-4B8C-83A1-F6EECF244321}">
                <p14:modId xmlns:p14="http://schemas.microsoft.com/office/powerpoint/2010/main" val="4052143500"/>
              </p:ext>
            </p:extLst>
          </p:nvPr>
        </p:nvGraphicFramePr>
        <p:xfrm>
          <a:off x="2795999" y="1014915"/>
          <a:ext cx="3552002" cy="3946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Freeform 10">
            <a:extLst>
              <a:ext uri="{FF2B5EF4-FFF2-40B4-BE49-F238E27FC236}">
                <a16:creationId xmlns:a16="http://schemas.microsoft.com/office/drawing/2014/main" id="{024482D5-AE56-BA14-409C-DB232C64EA63}"/>
              </a:ext>
            </a:extLst>
          </p:cNvPr>
          <p:cNvSpPr/>
          <p:nvPr/>
        </p:nvSpPr>
        <p:spPr>
          <a:xfrm>
            <a:off x="6197594" y="1688045"/>
            <a:ext cx="2620560" cy="244054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6" name="Freeform 3">
            <a:extLst>
              <a:ext uri="{FF2B5EF4-FFF2-40B4-BE49-F238E27FC236}">
                <a16:creationId xmlns:a16="http://schemas.microsoft.com/office/drawing/2014/main" id="{F8CBEC58-E5E4-6234-CFF0-31C7C509D4BA}"/>
              </a:ext>
            </a:extLst>
          </p:cNvPr>
          <p:cNvSpPr/>
          <p:nvPr/>
        </p:nvSpPr>
        <p:spPr>
          <a:xfrm>
            <a:off x="7748454" y="3786292"/>
            <a:ext cx="1314958" cy="1247183"/>
          </a:xfrm>
          <a:custGeom>
            <a:avLst/>
            <a:gdLst/>
            <a:ahLst/>
            <a:cxnLst/>
            <a:rect l="l" t="t" r="r" b="b"/>
            <a:pathLst>
              <a:path w="3957689" h="4114800">
                <a:moveTo>
                  <a:pt x="0" y="0"/>
                </a:moveTo>
                <a:lnTo>
                  <a:pt x="3957689" y="0"/>
                </a:lnTo>
                <a:lnTo>
                  <a:pt x="395768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dirty="0"/>
          </a:p>
        </p:txBody>
      </p:sp>
      <p:sp>
        <p:nvSpPr>
          <p:cNvPr id="19" name="Freeform 5">
            <a:extLst>
              <a:ext uri="{FF2B5EF4-FFF2-40B4-BE49-F238E27FC236}">
                <a16:creationId xmlns:a16="http://schemas.microsoft.com/office/drawing/2014/main" id="{41F8CBBD-C598-CE0D-41F8-36D8E685B17C}"/>
              </a:ext>
            </a:extLst>
          </p:cNvPr>
          <p:cNvSpPr/>
          <p:nvPr/>
        </p:nvSpPr>
        <p:spPr>
          <a:xfrm>
            <a:off x="7065824" y="242618"/>
            <a:ext cx="496273" cy="463790"/>
          </a:xfrm>
          <a:custGeom>
            <a:avLst/>
            <a:gdLst/>
            <a:ahLst/>
            <a:cxnLst/>
            <a:rect l="l" t="t" r="r" b="b"/>
            <a:pathLst>
              <a:path w="992546" h="927579">
                <a:moveTo>
                  <a:pt x="0" y="0"/>
                </a:moveTo>
                <a:lnTo>
                  <a:pt x="992546" y="0"/>
                </a:lnTo>
                <a:lnTo>
                  <a:pt x="992546" y="927579"/>
                </a:lnTo>
                <a:lnTo>
                  <a:pt x="0" y="9275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0" name="TextBox 19">
            <a:extLst>
              <a:ext uri="{FF2B5EF4-FFF2-40B4-BE49-F238E27FC236}">
                <a16:creationId xmlns:a16="http://schemas.microsoft.com/office/drawing/2014/main" id="{DEB5CDB9-29C5-5D2E-C3B3-03C5A069C074}"/>
              </a:ext>
            </a:extLst>
          </p:cNvPr>
          <p:cNvSpPr txBox="1"/>
          <p:nvPr/>
        </p:nvSpPr>
        <p:spPr>
          <a:xfrm>
            <a:off x="454873" y="3919992"/>
            <a:ext cx="2367387" cy="307777"/>
          </a:xfrm>
          <a:prstGeom prst="rect">
            <a:avLst/>
          </a:prstGeom>
          <a:noFill/>
        </p:spPr>
        <p:txBody>
          <a:bodyPr wrap="square" rtlCol="0">
            <a:spAutoFit/>
          </a:bodyPr>
          <a:lstStyle/>
          <a:p>
            <a:r>
              <a:rPr lang="en-GB" dirty="0"/>
              <a:t>Low vitamin D results </a:t>
            </a:r>
          </a:p>
        </p:txBody>
      </p:sp>
      <p:sp>
        <p:nvSpPr>
          <p:cNvPr id="22" name="TextBox 21">
            <a:extLst>
              <a:ext uri="{FF2B5EF4-FFF2-40B4-BE49-F238E27FC236}">
                <a16:creationId xmlns:a16="http://schemas.microsoft.com/office/drawing/2014/main" id="{D05FAB18-1C38-A611-B292-59DC1BAD4FC8}"/>
              </a:ext>
            </a:extLst>
          </p:cNvPr>
          <p:cNvSpPr txBox="1"/>
          <p:nvPr/>
        </p:nvSpPr>
        <p:spPr>
          <a:xfrm>
            <a:off x="3472764" y="1363994"/>
            <a:ext cx="2314719" cy="307777"/>
          </a:xfrm>
          <a:prstGeom prst="rect">
            <a:avLst/>
          </a:prstGeom>
          <a:noFill/>
        </p:spPr>
        <p:txBody>
          <a:bodyPr wrap="square" rtlCol="0">
            <a:spAutoFit/>
          </a:bodyPr>
          <a:lstStyle/>
          <a:p>
            <a:r>
              <a:rPr lang="en-GB" dirty="0"/>
              <a:t>Signs of low vitamin D</a:t>
            </a:r>
          </a:p>
        </p:txBody>
      </p:sp>
      <p:sp>
        <p:nvSpPr>
          <p:cNvPr id="26" name="TextBox 25">
            <a:extLst>
              <a:ext uri="{FF2B5EF4-FFF2-40B4-BE49-F238E27FC236}">
                <a16:creationId xmlns:a16="http://schemas.microsoft.com/office/drawing/2014/main" id="{9330749D-0E88-6FB6-2517-7B498CB669F4}"/>
              </a:ext>
            </a:extLst>
          </p:cNvPr>
          <p:cNvSpPr txBox="1"/>
          <p:nvPr/>
        </p:nvSpPr>
        <p:spPr>
          <a:xfrm>
            <a:off x="3472764" y="4493460"/>
            <a:ext cx="2944496" cy="307777"/>
          </a:xfrm>
          <a:prstGeom prst="rect">
            <a:avLst/>
          </a:prstGeom>
          <a:noFill/>
        </p:spPr>
        <p:txBody>
          <a:bodyPr wrap="square" rtlCol="0">
            <a:spAutoFit/>
          </a:bodyPr>
          <a:lstStyle/>
          <a:p>
            <a:r>
              <a:rPr lang="en-GB" dirty="0"/>
              <a:t>Signs of normal development</a:t>
            </a:r>
          </a:p>
        </p:txBody>
      </p:sp>
      <p:sp>
        <p:nvSpPr>
          <p:cNvPr id="10" name="TextBox 9">
            <a:extLst>
              <a:ext uri="{FF2B5EF4-FFF2-40B4-BE49-F238E27FC236}">
                <a16:creationId xmlns:a16="http://schemas.microsoft.com/office/drawing/2014/main" id="{1D6B0658-DFB8-B55F-6D5C-B93980BD1815}"/>
              </a:ext>
            </a:extLst>
          </p:cNvPr>
          <p:cNvSpPr txBox="1"/>
          <p:nvPr/>
        </p:nvSpPr>
        <p:spPr>
          <a:xfrm>
            <a:off x="6926239" y="3312677"/>
            <a:ext cx="1238048" cy="307777"/>
          </a:xfrm>
          <a:prstGeom prst="rect">
            <a:avLst/>
          </a:prstGeom>
          <a:noFill/>
        </p:spPr>
        <p:txBody>
          <a:bodyPr wrap="square" rtlCol="0">
            <a:spAutoFit/>
          </a:bodyPr>
          <a:lstStyle/>
          <a:p>
            <a:r>
              <a:rPr lang="en-GB" dirty="0"/>
              <a:t>Easy to treat</a:t>
            </a:r>
          </a:p>
        </p:txBody>
      </p:sp>
      <p:grpSp>
        <p:nvGrpSpPr>
          <p:cNvPr id="21" name="Group 13">
            <a:extLst>
              <a:ext uri="{FF2B5EF4-FFF2-40B4-BE49-F238E27FC236}">
                <a16:creationId xmlns:a16="http://schemas.microsoft.com/office/drawing/2014/main" id="{CD76242B-50DA-47BB-955A-B3A0A64608F0}"/>
              </a:ext>
            </a:extLst>
          </p:cNvPr>
          <p:cNvGrpSpPr/>
          <p:nvPr/>
        </p:nvGrpSpPr>
        <p:grpSpPr>
          <a:xfrm>
            <a:off x="7562097" y="229994"/>
            <a:ext cx="1484091" cy="809532"/>
            <a:chOff x="0" y="0"/>
            <a:chExt cx="17048674" cy="8412349"/>
          </a:xfrm>
        </p:grpSpPr>
        <p:pic>
          <p:nvPicPr>
            <p:cNvPr id="23" name="Picture 14">
              <a:extLst>
                <a:ext uri="{FF2B5EF4-FFF2-40B4-BE49-F238E27FC236}">
                  <a16:creationId xmlns:a16="http://schemas.microsoft.com/office/drawing/2014/main" id="{AE33D27F-DAB0-C206-95B8-10CD7E2F6C94}"/>
                </a:ext>
              </a:extLst>
            </p:cNvPr>
            <p:cNvPicPr>
              <a:picLocks noChangeAspect="1"/>
            </p:cNvPicPr>
            <p:nvPr/>
          </p:nvPicPr>
          <p:blipFill>
            <a:blip r:embed="rId14"/>
            <a:srcRect t="25328" b="25328"/>
            <a:stretch>
              <a:fillRect/>
            </a:stretch>
          </p:blipFill>
          <p:spPr>
            <a:xfrm>
              <a:off x="0" y="0"/>
              <a:ext cx="17048674" cy="8412349"/>
            </a:xfrm>
            <a:prstGeom prst="rect">
              <a:avLst/>
            </a:prstGeom>
          </p:spPr>
        </p:pic>
      </p:grpSp>
      <p:sp>
        <p:nvSpPr>
          <p:cNvPr id="3" name="TextBox 2">
            <a:extLst>
              <a:ext uri="{FF2B5EF4-FFF2-40B4-BE49-F238E27FC236}">
                <a16:creationId xmlns:a16="http://schemas.microsoft.com/office/drawing/2014/main" id="{90854504-460D-FF36-5EE0-FC26B26E49A8}"/>
              </a:ext>
            </a:extLst>
          </p:cNvPr>
          <p:cNvSpPr txBox="1"/>
          <p:nvPr/>
        </p:nvSpPr>
        <p:spPr>
          <a:xfrm>
            <a:off x="275624" y="504148"/>
            <a:ext cx="4787153" cy="480131"/>
          </a:xfrm>
          <a:prstGeom prst="rect">
            <a:avLst/>
          </a:prstGeom>
          <a:noFill/>
        </p:spPr>
        <p:txBody>
          <a:bodyPr wrap="square">
            <a:spAutoFit/>
          </a:bodyPr>
          <a:lstStyle/>
          <a:p>
            <a:pPr algn="ctr">
              <a:lnSpc>
                <a:spcPct val="90000"/>
              </a:lnSpc>
              <a:buClr>
                <a:schemeClr val="dk1"/>
              </a:buClr>
              <a:buSzPts val="2400"/>
              <a:buFont typeface="Century Gothic"/>
              <a:buNone/>
            </a:pPr>
            <a:r>
              <a:rPr lang="en-GB" sz="2800" b="1" dirty="0">
                <a:solidFill>
                  <a:schemeClr val="tx1"/>
                </a:solidFill>
                <a:latin typeface="Comic Sans MS" panose="030F0702030302020204" pitchFamily="66" charset="0"/>
                <a:ea typeface="Century Gothic"/>
                <a:cs typeface="Century Gothic"/>
                <a:sym typeface="Century Gothic"/>
              </a:rPr>
              <a:t>FREE health check</a:t>
            </a:r>
          </a:p>
        </p:txBody>
      </p:sp>
      <p:graphicFrame>
        <p:nvGraphicFramePr>
          <p:cNvPr id="4" name="Chart 3">
            <a:extLst>
              <a:ext uri="{FF2B5EF4-FFF2-40B4-BE49-F238E27FC236}">
                <a16:creationId xmlns:a16="http://schemas.microsoft.com/office/drawing/2014/main" id="{38B31FDD-7732-530F-7BFA-7599BEADC18B}"/>
              </a:ext>
            </a:extLst>
          </p:cNvPr>
          <p:cNvGraphicFramePr>
            <a:graphicFrameLocks/>
          </p:cNvGraphicFramePr>
          <p:nvPr>
            <p:extLst>
              <p:ext uri="{D42A27DB-BD31-4B8C-83A1-F6EECF244321}">
                <p14:modId xmlns:p14="http://schemas.microsoft.com/office/powerpoint/2010/main" val="2454911852"/>
              </p:ext>
            </p:extLst>
          </p:nvPr>
        </p:nvGraphicFramePr>
        <p:xfrm>
          <a:off x="4604" y="1442601"/>
          <a:ext cx="3154598" cy="2931428"/>
        </p:xfrm>
        <a:graphic>
          <a:graphicData uri="http://schemas.openxmlformats.org/drawingml/2006/chart">
            <c:chart xmlns:c="http://schemas.openxmlformats.org/drawingml/2006/chart" xmlns:r="http://schemas.openxmlformats.org/officeDocument/2006/relationships" r:id="rId15"/>
          </a:graphicData>
        </a:graphic>
      </p:graphicFrame>
    </p:spTree>
    <p:extLst>
      <p:ext uri="{BB962C8B-B14F-4D97-AF65-F5344CB8AC3E}">
        <p14:creationId xmlns:p14="http://schemas.microsoft.com/office/powerpoint/2010/main" val="3235879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pic>
        <p:nvPicPr>
          <p:cNvPr id="23" name="Picture 22" descr="A group of people standing in a room with banners&#10;&#10;Description automatically generated">
            <a:extLst>
              <a:ext uri="{FF2B5EF4-FFF2-40B4-BE49-F238E27FC236}">
                <a16:creationId xmlns:a16="http://schemas.microsoft.com/office/drawing/2014/main" id="{07F074AD-EC98-F4EC-B156-35F1BDB40C36}"/>
              </a:ext>
            </a:extLst>
          </p:cNvPr>
          <p:cNvPicPr>
            <a:picLocks noChangeAspect="1"/>
          </p:cNvPicPr>
          <p:nvPr/>
        </p:nvPicPr>
        <p:blipFill>
          <a:blip r:embed="rId3"/>
          <a:stretch>
            <a:fillRect/>
          </a:stretch>
        </p:blipFill>
        <p:spPr>
          <a:xfrm>
            <a:off x="766954" y="2356424"/>
            <a:ext cx="3296686" cy="2540610"/>
          </a:xfrm>
          <a:prstGeom prst="rect">
            <a:avLst/>
          </a:prstGeom>
          <a:ln w="76200">
            <a:solidFill>
              <a:schemeClr val="accent2">
                <a:lumMod val="60000"/>
                <a:lumOff val="40000"/>
              </a:schemeClr>
            </a:solidFill>
          </a:ln>
        </p:spPr>
      </p:pic>
      <p:pic>
        <p:nvPicPr>
          <p:cNvPr id="7" name="Picture 6">
            <a:extLst>
              <a:ext uri="{FF2B5EF4-FFF2-40B4-BE49-F238E27FC236}">
                <a16:creationId xmlns:a16="http://schemas.microsoft.com/office/drawing/2014/main" id="{9DD9A0D4-1355-3EFA-98A3-315E89EE4678}"/>
              </a:ext>
            </a:extLst>
          </p:cNvPr>
          <p:cNvPicPr>
            <a:picLocks noChangeAspect="1"/>
          </p:cNvPicPr>
          <p:nvPr/>
        </p:nvPicPr>
        <p:blipFill>
          <a:blip r:embed="rId4"/>
          <a:stretch>
            <a:fillRect/>
          </a:stretch>
        </p:blipFill>
        <p:spPr>
          <a:xfrm>
            <a:off x="4976831" y="2356424"/>
            <a:ext cx="3296686" cy="2540610"/>
          </a:xfrm>
          <a:prstGeom prst="rect">
            <a:avLst/>
          </a:prstGeom>
          <a:ln w="73025">
            <a:solidFill>
              <a:schemeClr val="accent2">
                <a:lumMod val="60000"/>
                <a:lumOff val="40000"/>
              </a:schemeClr>
            </a:solidFill>
          </a:ln>
        </p:spPr>
      </p:pic>
      <p:sp>
        <p:nvSpPr>
          <p:cNvPr id="9" name="Freeform 5">
            <a:extLst>
              <a:ext uri="{FF2B5EF4-FFF2-40B4-BE49-F238E27FC236}">
                <a16:creationId xmlns:a16="http://schemas.microsoft.com/office/drawing/2014/main" id="{1BD62BE2-D444-4471-1EB0-89A762976205}"/>
              </a:ext>
            </a:extLst>
          </p:cNvPr>
          <p:cNvSpPr/>
          <p:nvPr/>
        </p:nvSpPr>
        <p:spPr>
          <a:xfrm rot="1980140">
            <a:off x="3948762" y="4411492"/>
            <a:ext cx="419237" cy="214884"/>
          </a:xfrm>
          <a:custGeom>
            <a:avLst/>
            <a:gdLst/>
            <a:ahLst/>
            <a:cxnLst/>
            <a:rect l="l" t="t" r="r" b="b"/>
            <a:pathLst>
              <a:path w="992546" h="927579">
                <a:moveTo>
                  <a:pt x="0" y="0"/>
                </a:moveTo>
                <a:lnTo>
                  <a:pt x="992546" y="0"/>
                </a:lnTo>
                <a:lnTo>
                  <a:pt x="992546" y="927579"/>
                </a:lnTo>
                <a:lnTo>
                  <a:pt x="0" y="9275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5">
            <a:extLst>
              <a:ext uri="{FF2B5EF4-FFF2-40B4-BE49-F238E27FC236}">
                <a16:creationId xmlns:a16="http://schemas.microsoft.com/office/drawing/2014/main" id="{A91A2325-632E-0CFE-A1F9-8063E443733B}"/>
              </a:ext>
            </a:extLst>
          </p:cNvPr>
          <p:cNvSpPr/>
          <p:nvPr/>
        </p:nvSpPr>
        <p:spPr>
          <a:xfrm rot="1980140">
            <a:off x="8616361" y="1102069"/>
            <a:ext cx="297900" cy="351146"/>
          </a:xfrm>
          <a:custGeom>
            <a:avLst/>
            <a:gdLst/>
            <a:ahLst/>
            <a:cxnLst/>
            <a:rect l="l" t="t" r="r" b="b"/>
            <a:pathLst>
              <a:path w="992546" h="927579">
                <a:moveTo>
                  <a:pt x="0" y="0"/>
                </a:moveTo>
                <a:lnTo>
                  <a:pt x="992546" y="0"/>
                </a:lnTo>
                <a:lnTo>
                  <a:pt x="992546" y="927579"/>
                </a:lnTo>
                <a:lnTo>
                  <a:pt x="0" y="9275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Freeform 7">
            <a:extLst>
              <a:ext uri="{FF2B5EF4-FFF2-40B4-BE49-F238E27FC236}">
                <a16:creationId xmlns:a16="http://schemas.microsoft.com/office/drawing/2014/main" id="{72B1E20B-4E45-F36D-84A6-215859C36773}"/>
              </a:ext>
            </a:extLst>
          </p:cNvPr>
          <p:cNvSpPr/>
          <p:nvPr/>
        </p:nvSpPr>
        <p:spPr>
          <a:xfrm>
            <a:off x="0" y="24276"/>
            <a:ext cx="8893531" cy="962913"/>
          </a:xfrm>
          <a:custGeom>
            <a:avLst/>
            <a:gdLst/>
            <a:ahLst/>
            <a:cxnLst/>
            <a:rect l="l" t="t" r="r" b="b"/>
            <a:pathLst>
              <a:path w="10477667" h="3715485">
                <a:moveTo>
                  <a:pt x="0" y="0"/>
                </a:moveTo>
                <a:lnTo>
                  <a:pt x="10477668" y="0"/>
                </a:lnTo>
                <a:lnTo>
                  <a:pt x="10477668" y="3715485"/>
                </a:lnTo>
                <a:lnTo>
                  <a:pt x="0" y="3715485"/>
                </a:lnTo>
                <a:lnTo>
                  <a:pt x="0" y="0"/>
                </a:lnTo>
                <a:close/>
              </a:path>
            </a:pathLst>
          </a:custGeom>
          <a:solidFill>
            <a:schemeClr val="accent2">
              <a:lumMod val="60000"/>
              <a:lumOff val="40000"/>
            </a:schemeClr>
          </a:solidFill>
        </p:spPr>
        <p:txBody>
          <a:bodyPr/>
          <a:lstStyle/>
          <a:p>
            <a:endParaRPr lang="en-GB" dirty="0"/>
          </a:p>
        </p:txBody>
      </p:sp>
      <p:sp>
        <p:nvSpPr>
          <p:cNvPr id="13" name="TextBox 12">
            <a:extLst>
              <a:ext uri="{FF2B5EF4-FFF2-40B4-BE49-F238E27FC236}">
                <a16:creationId xmlns:a16="http://schemas.microsoft.com/office/drawing/2014/main" id="{C4ADBB7E-38FF-45D1-6D12-64389AE490CB}"/>
              </a:ext>
            </a:extLst>
          </p:cNvPr>
          <p:cNvSpPr txBox="1"/>
          <p:nvPr/>
        </p:nvSpPr>
        <p:spPr>
          <a:xfrm>
            <a:off x="1154570" y="300863"/>
            <a:ext cx="5686184" cy="523220"/>
          </a:xfrm>
          <a:prstGeom prst="rect">
            <a:avLst/>
          </a:prstGeom>
          <a:noFill/>
        </p:spPr>
        <p:txBody>
          <a:bodyPr wrap="square" rtlCol="0">
            <a:spAutoFit/>
          </a:bodyPr>
          <a:lstStyle/>
          <a:p>
            <a:r>
              <a:rPr lang="en-GB" sz="2800" b="1" dirty="0">
                <a:latin typeface="Comic Sans MS" panose="030F0702030302020204" pitchFamily="66" charset="0"/>
              </a:rPr>
              <a:t>What happens on the day?</a:t>
            </a:r>
          </a:p>
        </p:txBody>
      </p:sp>
      <p:sp>
        <p:nvSpPr>
          <p:cNvPr id="8" name="Freeform 5">
            <a:extLst>
              <a:ext uri="{FF2B5EF4-FFF2-40B4-BE49-F238E27FC236}">
                <a16:creationId xmlns:a16="http://schemas.microsoft.com/office/drawing/2014/main" id="{F1A9928C-3273-C86F-49F4-363CE7566FAB}"/>
              </a:ext>
            </a:extLst>
          </p:cNvPr>
          <p:cNvSpPr/>
          <p:nvPr/>
        </p:nvSpPr>
        <p:spPr>
          <a:xfrm rot="1980140">
            <a:off x="1153813" y="825233"/>
            <a:ext cx="496273" cy="463790"/>
          </a:xfrm>
          <a:custGeom>
            <a:avLst/>
            <a:gdLst/>
            <a:ahLst/>
            <a:cxnLst/>
            <a:rect l="l" t="t" r="r" b="b"/>
            <a:pathLst>
              <a:path w="992546" h="927579">
                <a:moveTo>
                  <a:pt x="0" y="0"/>
                </a:moveTo>
                <a:lnTo>
                  <a:pt x="992546" y="0"/>
                </a:lnTo>
                <a:lnTo>
                  <a:pt x="992546" y="927579"/>
                </a:lnTo>
                <a:lnTo>
                  <a:pt x="0" y="9275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grpSp>
        <p:nvGrpSpPr>
          <p:cNvPr id="3" name="Group 13">
            <a:extLst>
              <a:ext uri="{FF2B5EF4-FFF2-40B4-BE49-F238E27FC236}">
                <a16:creationId xmlns:a16="http://schemas.microsoft.com/office/drawing/2014/main" id="{030B027A-FD54-8A90-6700-BB768D29966A}"/>
              </a:ext>
            </a:extLst>
          </p:cNvPr>
          <p:cNvGrpSpPr/>
          <p:nvPr/>
        </p:nvGrpSpPr>
        <p:grpSpPr>
          <a:xfrm>
            <a:off x="7247384" y="157707"/>
            <a:ext cx="1484091" cy="809532"/>
            <a:chOff x="0" y="0"/>
            <a:chExt cx="17048674" cy="8412349"/>
          </a:xfrm>
        </p:grpSpPr>
        <p:pic>
          <p:nvPicPr>
            <p:cNvPr id="4" name="Picture 14">
              <a:extLst>
                <a:ext uri="{FF2B5EF4-FFF2-40B4-BE49-F238E27FC236}">
                  <a16:creationId xmlns:a16="http://schemas.microsoft.com/office/drawing/2014/main" id="{053D1375-2649-879F-67D1-C7977A2851B1}"/>
                </a:ext>
              </a:extLst>
            </p:cNvPr>
            <p:cNvPicPr>
              <a:picLocks noChangeAspect="1"/>
            </p:cNvPicPr>
            <p:nvPr/>
          </p:nvPicPr>
          <p:blipFill>
            <a:blip r:embed="rId7"/>
            <a:srcRect t="25328" b="25328"/>
            <a:stretch>
              <a:fillRect/>
            </a:stretch>
          </p:blipFill>
          <p:spPr>
            <a:xfrm>
              <a:off x="0" y="0"/>
              <a:ext cx="17048674" cy="8412349"/>
            </a:xfrm>
            <a:prstGeom prst="rect">
              <a:avLst/>
            </a:prstGeom>
          </p:spPr>
        </p:pic>
      </p:grpSp>
      <p:pic>
        <p:nvPicPr>
          <p:cNvPr id="2" name="Picture 2">
            <a:extLst>
              <a:ext uri="{FF2B5EF4-FFF2-40B4-BE49-F238E27FC236}">
                <a16:creationId xmlns:a16="http://schemas.microsoft.com/office/drawing/2014/main" id="{8CA6321E-0783-C74C-2E93-887B091D858F}"/>
              </a:ext>
            </a:extLst>
          </p:cNvPr>
          <p:cNvPicPr>
            <a:picLocks noChangeAspect="1"/>
          </p:cNvPicPr>
          <p:nvPr/>
        </p:nvPicPr>
        <p:blipFill>
          <a:blip r:embed="rId8"/>
          <a:stretch>
            <a:fillRect/>
          </a:stretch>
        </p:blipFill>
        <p:spPr>
          <a:xfrm>
            <a:off x="6690635" y="772815"/>
            <a:ext cx="933078" cy="1466402"/>
          </a:xfrm>
          <a:prstGeom prst="rect">
            <a:avLst/>
          </a:prstGeom>
        </p:spPr>
      </p:pic>
      <p:sp>
        <p:nvSpPr>
          <p:cNvPr id="6" name="TextBox 5">
            <a:extLst>
              <a:ext uri="{FF2B5EF4-FFF2-40B4-BE49-F238E27FC236}">
                <a16:creationId xmlns:a16="http://schemas.microsoft.com/office/drawing/2014/main" id="{15615A3B-A8C5-690E-3CFA-D8AFE6EC8FBC}"/>
              </a:ext>
            </a:extLst>
          </p:cNvPr>
          <p:cNvSpPr txBox="1"/>
          <p:nvPr/>
        </p:nvSpPr>
        <p:spPr>
          <a:xfrm>
            <a:off x="2160765" y="991120"/>
            <a:ext cx="4572000" cy="1323439"/>
          </a:xfrm>
          <a:prstGeom prst="rect">
            <a:avLst/>
          </a:prstGeom>
          <a:noFill/>
        </p:spPr>
        <p:txBody>
          <a:bodyPr wrap="square">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kern="1200" dirty="0">
                <a:solidFill>
                  <a:schemeClr val="tx1"/>
                </a:solidFill>
                <a:latin typeface="Comic Sans MS" panose="030F0702030302020204" pitchFamily="66" charset="0"/>
              </a:rPr>
              <a:t>We will call you from lesson</a:t>
            </a:r>
          </a:p>
          <a:p>
            <a:pPr marR="0" lvl="0" algn="ctr" defTabSz="914400" rtl="0" eaLnBrk="1" fontAlgn="auto" latinLnBrk="0" hangingPunct="1">
              <a:lnSpc>
                <a:spcPct val="100000"/>
              </a:lnSpc>
              <a:spcBef>
                <a:spcPts val="0"/>
              </a:spcBef>
              <a:spcAft>
                <a:spcPts val="0"/>
              </a:spcAft>
              <a:buClrTx/>
              <a:buSzTx/>
              <a:tabLst/>
              <a:defRPr/>
            </a:pPr>
            <a:endParaRPr lang="en-US" sz="1600" b="1" kern="1200" dirty="0">
              <a:solidFill>
                <a:schemeClr val="tx1"/>
              </a:solidFill>
              <a:latin typeface="Comic Sans MS" panose="030F0702030302020204" pitchFamily="66"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kern="1200" dirty="0">
                <a:solidFill>
                  <a:schemeClr val="tx1"/>
                </a:solidFill>
                <a:latin typeface="Comic Sans MS" panose="030F0702030302020204" pitchFamily="66" charset="0"/>
              </a:rPr>
              <a:t>We will ask you if you want to go ahead</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1" kern="1200" dirty="0">
              <a:solidFill>
                <a:schemeClr val="tx1"/>
              </a:solidFill>
              <a:latin typeface="Comic Sans MS" panose="030F0702030302020204" pitchFamily="66"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kern="1200" dirty="0">
                <a:solidFill>
                  <a:schemeClr val="tx1"/>
                </a:solidFill>
                <a:latin typeface="Comic Sans MS" panose="030F0702030302020204" pitchFamily="66" charset="0"/>
              </a:rPr>
              <a:t>You will be seen in a private booth</a:t>
            </a:r>
            <a:endParaRPr kumimoji="0" lang="en-US" sz="1600" b="1" i="0" u="none" strike="noStrike" kern="1200" cap="none" spc="0" normalizeH="0" baseline="0" noProof="0" dirty="0">
              <a:ln>
                <a:noFill/>
              </a:ln>
              <a:solidFill>
                <a:schemeClr val="tx1"/>
              </a:solidFill>
              <a:effectLst/>
              <a:uLnTx/>
              <a:uFillTx/>
              <a:latin typeface="Comic Sans MS" panose="030F0702030302020204" pitchFamily="66" charset="0"/>
            </a:endParaRPr>
          </a:p>
        </p:txBody>
      </p:sp>
    </p:spTree>
    <p:extLst>
      <p:ext uri="{BB962C8B-B14F-4D97-AF65-F5344CB8AC3E}">
        <p14:creationId xmlns:p14="http://schemas.microsoft.com/office/powerpoint/2010/main" val="4076104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A5486C-02F1-71F2-9CAC-15FCB8D8C58B}"/>
              </a:ext>
            </a:extLst>
          </p:cNvPr>
          <p:cNvPicPr>
            <a:picLocks noChangeAspect="1"/>
          </p:cNvPicPr>
          <p:nvPr/>
        </p:nvPicPr>
        <p:blipFill>
          <a:blip r:embed="rId3"/>
          <a:stretch>
            <a:fillRect/>
          </a:stretch>
        </p:blipFill>
        <p:spPr>
          <a:xfrm rot="19197452">
            <a:off x="3568655" y="3319831"/>
            <a:ext cx="1470273" cy="1476837"/>
          </a:xfrm>
          <a:prstGeom prst="rect">
            <a:avLst/>
          </a:prstGeom>
        </p:spPr>
      </p:pic>
      <p:sp>
        <p:nvSpPr>
          <p:cNvPr id="12" name="Rectangle: Rounded Corners 45">
            <a:extLst>
              <a:ext uri="{FF2B5EF4-FFF2-40B4-BE49-F238E27FC236}">
                <a16:creationId xmlns:a16="http://schemas.microsoft.com/office/drawing/2014/main" id="{D078A1CD-7B5C-D79D-DFAC-DA22EC1B3220}"/>
              </a:ext>
            </a:extLst>
          </p:cNvPr>
          <p:cNvSpPr>
            <a:spLocks noGrp="1"/>
          </p:cNvSpPr>
          <p:nvPr>
            <p:ph type="body" idx="1"/>
          </p:nvPr>
        </p:nvSpPr>
        <p:spPr>
          <a:xfrm>
            <a:off x="3424859" y="984818"/>
            <a:ext cx="4517041" cy="659108"/>
          </a:xfrm>
          <a:custGeom>
            <a:avLst/>
            <a:gdLst>
              <a:gd name="connsiteX0" fmla="*/ 0 w 4517041"/>
              <a:gd name="connsiteY0" fmla="*/ 109853 h 659108"/>
              <a:gd name="connsiteX1" fmla="*/ 193686 w 4517041"/>
              <a:gd name="connsiteY1" fmla="*/ 0 h 659108"/>
              <a:gd name="connsiteX2" fmla="*/ 4323354 w 4517041"/>
              <a:gd name="connsiteY2" fmla="*/ 0 h 659108"/>
              <a:gd name="connsiteX3" fmla="*/ 4517041 w 4517041"/>
              <a:gd name="connsiteY3" fmla="*/ 109853 h 659108"/>
              <a:gd name="connsiteX4" fmla="*/ 4517041 w 4517041"/>
              <a:gd name="connsiteY4" fmla="*/ 549254 h 659108"/>
              <a:gd name="connsiteX5" fmla="*/ 4323354 w 4517041"/>
              <a:gd name="connsiteY5" fmla="*/ 659108 h 659108"/>
              <a:gd name="connsiteX6" fmla="*/ 193686 w 4517041"/>
              <a:gd name="connsiteY6" fmla="*/ 659108 h 659108"/>
              <a:gd name="connsiteX7" fmla="*/ 0 w 4517041"/>
              <a:gd name="connsiteY7" fmla="*/ 549254 h 659108"/>
              <a:gd name="connsiteX8" fmla="*/ 0 w 4517041"/>
              <a:gd name="connsiteY8" fmla="*/ 109853 h 659108"/>
              <a:gd name="connsiteX0" fmla="*/ 0 w 4517041"/>
              <a:gd name="connsiteY0" fmla="*/ 109853 h 659108"/>
              <a:gd name="connsiteX1" fmla="*/ 193686 w 4517041"/>
              <a:gd name="connsiteY1" fmla="*/ 0 h 659108"/>
              <a:gd name="connsiteX2" fmla="*/ 4323354 w 4517041"/>
              <a:gd name="connsiteY2" fmla="*/ 0 h 659108"/>
              <a:gd name="connsiteX3" fmla="*/ 4517041 w 4517041"/>
              <a:gd name="connsiteY3" fmla="*/ 109853 h 659108"/>
              <a:gd name="connsiteX4" fmla="*/ 4517041 w 4517041"/>
              <a:gd name="connsiteY4" fmla="*/ 549254 h 659108"/>
              <a:gd name="connsiteX5" fmla="*/ 4323354 w 4517041"/>
              <a:gd name="connsiteY5" fmla="*/ 659108 h 659108"/>
              <a:gd name="connsiteX6" fmla="*/ 193686 w 4517041"/>
              <a:gd name="connsiteY6" fmla="*/ 659108 h 659108"/>
              <a:gd name="connsiteX7" fmla="*/ 0 w 4517041"/>
              <a:gd name="connsiteY7" fmla="*/ 549254 h 659108"/>
              <a:gd name="connsiteX8" fmla="*/ 0 w 4517041"/>
              <a:gd name="connsiteY8" fmla="*/ 109853 h 65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7041" h="659108" fill="none" extrusionOk="0">
                <a:moveTo>
                  <a:pt x="0" y="109853"/>
                </a:moveTo>
                <a:cubicBezTo>
                  <a:pt x="25996" y="46276"/>
                  <a:pt x="68860" y="-6079"/>
                  <a:pt x="193686" y="0"/>
                </a:cubicBezTo>
                <a:cubicBezTo>
                  <a:pt x="1912543" y="-47325"/>
                  <a:pt x="3836101" y="-74241"/>
                  <a:pt x="4323354" y="0"/>
                </a:cubicBezTo>
                <a:cubicBezTo>
                  <a:pt x="4437070" y="-2185"/>
                  <a:pt x="4519551" y="37053"/>
                  <a:pt x="4517041" y="109853"/>
                </a:cubicBezTo>
                <a:cubicBezTo>
                  <a:pt x="4479284" y="219776"/>
                  <a:pt x="4524837" y="486655"/>
                  <a:pt x="4517041" y="549254"/>
                </a:cubicBezTo>
                <a:cubicBezTo>
                  <a:pt x="4508974" y="630335"/>
                  <a:pt x="4447644" y="658986"/>
                  <a:pt x="4323354" y="659108"/>
                </a:cubicBezTo>
                <a:cubicBezTo>
                  <a:pt x="2592451" y="699291"/>
                  <a:pt x="1836010" y="631469"/>
                  <a:pt x="193686" y="659108"/>
                </a:cubicBezTo>
                <a:cubicBezTo>
                  <a:pt x="98279" y="663584"/>
                  <a:pt x="6298" y="612943"/>
                  <a:pt x="0" y="549254"/>
                </a:cubicBezTo>
                <a:cubicBezTo>
                  <a:pt x="19463" y="387975"/>
                  <a:pt x="8875" y="253051"/>
                  <a:pt x="0" y="109853"/>
                </a:cubicBezTo>
                <a:close/>
              </a:path>
              <a:path w="4517041" h="659108" stroke="0" extrusionOk="0">
                <a:moveTo>
                  <a:pt x="0" y="109853"/>
                </a:moveTo>
                <a:cubicBezTo>
                  <a:pt x="-12643" y="52821"/>
                  <a:pt x="94630" y="-1166"/>
                  <a:pt x="193686" y="0"/>
                </a:cubicBezTo>
                <a:cubicBezTo>
                  <a:pt x="2300714" y="24423"/>
                  <a:pt x="2706325" y="-36910"/>
                  <a:pt x="4323354" y="0"/>
                </a:cubicBezTo>
                <a:cubicBezTo>
                  <a:pt x="4416437" y="4742"/>
                  <a:pt x="4529533" y="52519"/>
                  <a:pt x="4517041" y="109853"/>
                </a:cubicBezTo>
                <a:cubicBezTo>
                  <a:pt x="4520780" y="206658"/>
                  <a:pt x="4458957" y="329512"/>
                  <a:pt x="4517041" y="549254"/>
                </a:cubicBezTo>
                <a:cubicBezTo>
                  <a:pt x="4500039" y="618798"/>
                  <a:pt x="4431715" y="657338"/>
                  <a:pt x="4323354" y="659108"/>
                </a:cubicBezTo>
                <a:cubicBezTo>
                  <a:pt x="3779358" y="819926"/>
                  <a:pt x="1469138" y="831203"/>
                  <a:pt x="193686" y="659108"/>
                </a:cubicBezTo>
                <a:cubicBezTo>
                  <a:pt x="85354" y="647211"/>
                  <a:pt x="-9758" y="615235"/>
                  <a:pt x="0" y="549254"/>
                </a:cubicBezTo>
                <a:cubicBezTo>
                  <a:pt x="-52289" y="429243"/>
                  <a:pt x="29570" y="254350"/>
                  <a:pt x="0" y="109853"/>
                </a:cubicBezTo>
                <a:close/>
              </a:path>
              <a:path w="4517041" h="659108" fill="none" stroke="0" extrusionOk="0">
                <a:moveTo>
                  <a:pt x="0" y="109853"/>
                </a:moveTo>
                <a:cubicBezTo>
                  <a:pt x="10767" y="50299"/>
                  <a:pt x="73746" y="2270"/>
                  <a:pt x="193686" y="0"/>
                </a:cubicBezTo>
                <a:cubicBezTo>
                  <a:pt x="1990117" y="166"/>
                  <a:pt x="3852650" y="1850"/>
                  <a:pt x="4323354" y="0"/>
                </a:cubicBezTo>
                <a:cubicBezTo>
                  <a:pt x="4435387" y="542"/>
                  <a:pt x="4523927" y="50826"/>
                  <a:pt x="4517041" y="109853"/>
                </a:cubicBezTo>
                <a:cubicBezTo>
                  <a:pt x="4482451" y="213755"/>
                  <a:pt x="4530934" y="475996"/>
                  <a:pt x="4517041" y="549254"/>
                </a:cubicBezTo>
                <a:cubicBezTo>
                  <a:pt x="4498359" y="618057"/>
                  <a:pt x="4453339" y="665711"/>
                  <a:pt x="4323354" y="659108"/>
                </a:cubicBezTo>
                <a:cubicBezTo>
                  <a:pt x="2582485" y="665921"/>
                  <a:pt x="1880917" y="810200"/>
                  <a:pt x="193686" y="659108"/>
                </a:cubicBezTo>
                <a:cubicBezTo>
                  <a:pt x="95763" y="657692"/>
                  <a:pt x="-3088" y="619380"/>
                  <a:pt x="0" y="549254"/>
                </a:cubicBezTo>
                <a:cubicBezTo>
                  <a:pt x="40224" y="400567"/>
                  <a:pt x="12492" y="275553"/>
                  <a:pt x="0" y="109853"/>
                </a:cubicBezTo>
                <a:close/>
              </a:path>
            </a:pathLst>
          </a:custGeom>
          <a:solidFill>
            <a:schemeClr val="accent2">
              <a:lumMod val="75000"/>
            </a:schemeClr>
          </a:solidFill>
          <a:ln>
            <a:solidFill>
              <a:schemeClr val="accent2">
                <a:lumMod val="50000"/>
              </a:schemeClr>
            </a:solidFill>
            <a:extLst>
              <a:ext uri="{C807C97D-BFC1-408E-A445-0C87EB9F89A2}">
                <ask:lineSketchStyleProps xmlns:ask="http://schemas.microsoft.com/office/drawing/2018/sketchyshapes" sd="3322505016">
                  <a:custGeom>
                    <a:avLst/>
                    <a:gdLst>
                      <a:gd name="connsiteX0" fmla="*/ 0 w 4300853"/>
                      <a:gd name="connsiteY0" fmla="*/ 184417 h 1106477"/>
                      <a:gd name="connsiteX1" fmla="*/ 184417 w 4300853"/>
                      <a:gd name="connsiteY1" fmla="*/ 0 h 1106477"/>
                      <a:gd name="connsiteX2" fmla="*/ 4116436 w 4300853"/>
                      <a:gd name="connsiteY2" fmla="*/ 0 h 1106477"/>
                      <a:gd name="connsiteX3" fmla="*/ 4300853 w 4300853"/>
                      <a:gd name="connsiteY3" fmla="*/ 184417 h 1106477"/>
                      <a:gd name="connsiteX4" fmla="*/ 4300853 w 4300853"/>
                      <a:gd name="connsiteY4" fmla="*/ 922060 h 1106477"/>
                      <a:gd name="connsiteX5" fmla="*/ 4116436 w 4300853"/>
                      <a:gd name="connsiteY5" fmla="*/ 1106477 h 1106477"/>
                      <a:gd name="connsiteX6" fmla="*/ 184417 w 4300853"/>
                      <a:gd name="connsiteY6" fmla="*/ 1106477 h 1106477"/>
                      <a:gd name="connsiteX7" fmla="*/ 0 w 4300853"/>
                      <a:gd name="connsiteY7" fmla="*/ 922060 h 1106477"/>
                      <a:gd name="connsiteX8" fmla="*/ 0 w 4300853"/>
                      <a:gd name="connsiteY8" fmla="*/ 184417 h 110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0853" h="1106477" fill="none" extrusionOk="0">
                        <a:moveTo>
                          <a:pt x="0" y="184417"/>
                        </a:moveTo>
                        <a:cubicBezTo>
                          <a:pt x="12306" y="80813"/>
                          <a:pt x="70911" y="-5641"/>
                          <a:pt x="184417" y="0"/>
                        </a:cubicBezTo>
                        <a:cubicBezTo>
                          <a:pt x="1831991" y="-89912"/>
                          <a:pt x="3635543" y="-97543"/>
                          <a:pt x="4116436" y="0"/>
                        </a:cubicBezTo>
                        <a:cubicBezTo>
                          <a:pt x="4223842" y="-2875"/>
                          <a:pt x="4301493" y="79066"/>
                          <a:pt x="4300853" y="184417"/>
                        </a:cubicBezTo>
                        <a:cubicBezTo>
                          <a:pt x="4264101" y="353080"/>
                          <a:pt x="4318067" y="805159"/>
                          <a:pt x="4300853" y="922060"/>
                        </a:cubicBezTo>
                        <a:cubicBezTo>
                          <a:pt x="4296676" y="1037733"/>
                          <a:pt x="4229714" y="1106362"/>
                          <a:pt x="4116436" y="1106477"/>
                        </a:cubicBezTo>
                        <a:cubicBezTo>
                          <a:pt x="2464988" y="1218555"/>
                          <a:pt x="1710806" y="1164578"/>
                          <a:pt x="184417" y="1106477"/>
                        </a:cubicBezTo>
                        <a:cubicBezTo>
                          <a:pt x="91974" y="1112257"/>
                          <a:pt x="2084" y="1025086"/>
                          <a:pt x="0" y="922060"/>
                        </a:cubicBezTo>
                        <a:cubicBezTo>
                          <a:pt x="39742" y="665796"/>
                          <a:pt x="12879" y="428862"/>
                          <a:pt x="0" y="184417"/>
                        </a:cubicBezTo>
                        <a:close/>
                      </a:path>
                      <a:path w="4300853" h="1106477" stroke="0" extrusionOk="0">
                        <a:moveTo>
                          <a:pt x="0" y="184417"/>
                        </a:moveTo>
                        <a:cubicBezTo>
                          <a:pt x="-7139" y="89719"/>
                          <a:pt x="80246" y="17920"/>
                          <a:pt x="184417" y="0"/>
                        </a:cubicBezTo>
                        <a:cubicBezTo>
                          <a:pt x="2113904" y="121945"/>
                          <a:pt x="2633815" y="54951"/>
                          <a:pt x="4116436" y="0"/>
                        </a:cubicBezTo>
                        <a:cubicBezTo>
                          <a:pt x="4213846" y="12984"/>
                          <a:pt x="4315139" y="91135"/>
                          <a:pt x="4300853" y="184417"/>
                        </a:cubicBezTo>
                        <a:cubicBezTo>
                          <a:pt x="4315814" y="293266"/>
                          <a:pt x="4257708" y="562574"/>
                          <a:pt x="4300853" y="922060"/>
                        </a:cubicBezTo>
                        <a:cubicBezTo>
                          <a:pt x="4287997" y="1023820"/>
                          <a:pt x="4223830" y="1109835"/>
                          <a:pt x="4116436" y="1106477"/>
                        </a:cubicBezTo>
                        <a:cubicBezTo>
                          <a:pt x="3670101" y="1146366"/>
                          <a:pt x="1447554" y="1242576"/>
                          <a:pt x="184417" y="1106477"/>
                        </a:cubicBezTo>
                        <a:cubicBezTo>
                          <a:pt x="80218" y="1092800"/>
                          <a:pt x="-9566" y="1039788"/>
                          <a:pt x="0" y="922060"/>
                        </a:cubicBezTo>
                        <a:cubicBezTo>
                          <a:pt x="-47806" y="720501"/>
                          <a:pt x="28792" y="431846"/>
                          <a:pt x="0" y="1844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p>
            <a:pPr marL="139700" indent="0" algn="ctr">
              <a:lnSpc>
                <a:spcPct val="107000"/>
              </a:lnSpc>
              <a:buNone/>
            </a:pPr>
            <a:r>
              <a:rPr lang="en-US" sz="2300" b="1" dirty="0">
                <a:solidFill>
                  <a:schemeClr val="tx1"/>
                </a:solidFill>
                <a:latin typeface="Century Gothic"/>
                <a:ea typeface="Calibri" panose="020F0502020204030204" pitchFamily="34" charset="0"/>
                <a:cs typeface="Times New Roman"/>
              </a:rPr>
              <a:t> </a:t>
            </a:r>
            <a:endParaRPr lang="en-US" sz="2300" dirty="0">
              <a:solidFill>
                <a:schemeClr val="bg1"/>
              </a:solidFill>
              <a:latin typeface="Comic Sans MS" panose="030F0702030302020204" pitchFamily="66" charset="0"/>
              <a:ea typeface="Calibri" panose="020F0502020204030204" pitchFamily="34" charset="0"/>
              <a:cs typeface="Times New Roman"/>
            </a:endParaRPr>
          </a:p>
          <a:p>
            <a:endParaRPr lang="en-GB" dirty="0"/>
          </a:p>
        </p:txBody>
      </p:sp>
      <p:sp>
        <p:nvSpPr>
          <p:cNvPr id="14" name="Rectangle: Rounded Corners 55">
            <a:extLst>
              <a:ext uri="{FF2B5EF4-FFF2-40B4-BE49-F238E27FC236}">
                <a16:creationId xmlns:a16="http://schemas.microsoft.com/office/drawing/2014/main" id="{47841F1B-F3CA-1341-82B1-97001ABF03BC}"/>
              </a:ext>
            </a:extLst>
          </p:cNvPr>
          <p:cNvSpPr/>
          <p:nvPr/>
        </p:nvSpPr>
        <p:spPr>
          <a:xfrm>
            <a:off x="3766457" y="1644194"/>
            <a:ext cx="4513093" cy="714649"/>
          </a:xfrm>
          <a:custGeom>
            <a:avLst/>
            <a:gdLst>
              <a:gd name="connsiteX0" fmla="*/ 0 w 4513093"/>
              <a:gd name="connsiteY0" fmla="*/ 119110 h 714649"/>
              <a:gd name="connsiteX1" fmla="*/ 240694 w 4513093"/>
              <a:gd name="connsiteY1" fmla="*/ 0 h 714649"/>
              <a:gd name="connsiteX2" fmla="*/ 4272398 w 4513093"/>
              <a:gd name="connsiteY2" fmla="*/ 0 h 714649"/>
              <a:gd name="connsiteX3" fmla="*/ 4513093 w 4513093"/>
              <a:gd name="connsiteY3" fmla="*/ 119110 h 714649"/>
              <a:gd name="connsiteX4" fmla="*/ 4513093 w 4513093"/>
              <a:gd name="connsiteY4" fmla="*/ 595538 h 714649"/>
              <a:gd name="connsiteX5" fmla="*/ 4272398 w 4513093"/>
              <a:gd name="connsiteY5" fmla="*/ 714649 h 714649"/>
              <a:gd name="connsiteX6" fmla="*/ 240694 w 4513093"/>
              <a:gd name="connsiteY6" fmla="*/ 714649 h 714649"/>
              <a:gd name="connsiteX7" fmla="*/ 0 w 4513093"/>
              <a:gd name="connsiteY7" fmla="*/ 595538 h 714649"/>
              <a:gd name="connsiteX8" fmla="*/ 0 w 4513093"/>
              <a:gd name="connsiteY8" fmla="*/ 119110 h 714649"/>
              <a:gd name="connsiteX0" fmla="*/ 0 w 4513093"/>
              <a:gd name="connsiteY0" fmla="*/ 119110 h 714649"/>
              <a:gd name="connsiteX1" fmla="*/ 240694 w 4513093"/>
              <a:gd name="connsiteY1" fmla="*/ 0 h 714649"/>
              <a:gd name="connsiteX2" fmla="*/ 4272398 w 4513093"/>
              <a:gd name="connsiteY2" fmla="*/ 0 h 714649"/>
              <a:gd name="connsiteX3" fmla="*/ 4513093 w 4513093"/>
              <a:gd name="connsiteY3" fmla="*/ 119110 h 714649"/>
              <a:gd name="connsiteX4" fmla="*/ 4513093 w 4513093"/>
              <a:gd name="connsiteY4" fmla="*/ 595538 h 714649"/>
              <a:gd name="connsiteX5" fmla="*/ 4272398 w 4513093"/>
              <a:gd name="connsiteY5" fmla="*/ 714649 h 714649"/>
              <a:gd name="connsiteX6" fmla="*/ 240694 w 4513093"/>
              <a:gd name="connsiteY6" fmla="*/ 714649 h 714649"/>
              <a:gd name="connsiteX7" fmla="*/ 0 w 4513093"/>
              <a:gd name="connsiteY7" fmla="*/ 595538 h 714649"/>
              <a:gd name="connsiteX8" fmla="*/ 0 w 4513093"/>
              <a:gd name="connsiteY8" fmla="*/ 119110 h 7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3093" h="714649" fill="none" extrusionOk="0">
                <a:moveTo>
                  <a:pt x="0" y="119110"/>
                </a:moveTo>
                <a:cubicBezTo>
                  <a:pt x="19157" y="51661"/>
                  <a:pt x="80231" y="-10332"/>
                  <a:pt x="240694" y="0"/>
                </a:cubicBezTo>
                <a:cubicBezTo>
                  <a:pt x="1555193" y="1820"/>
                  <a:pt x="3757331" y="-101361"/>
                  <a:pt x="4272398" y="0"/>
                </a:cubicBezTo>
                <a:cubicBezTo>
                  <a:pt x="4429885" y="-8586"/>
                  <a:pt x="4517019" y="41207"/>
                  <a:pt x="4513093" y="119110"/>
                </a:cubicBezTo>
                <a:cubicBezTo>
                  <a:pt x="4597445" y="215483"/>
                  <a:pt x="4428874" y="421357"/>
                  <a:pt x="4513093" y="595538"/>
                </a:cubicBezTo>
                <a:cubicBezTo>
                  <a:pt x="4504167" y="685251"/>
                  <a:pt x="4425904" y="714458"/>
                  <a:pt x="4272398" y="714649"/>
                </a:cubicBezTo>
                <a:cubicBezTo>
                  <a:pt x="3865962" y="571132"/>
                  <a:pt x="1858341" y="727173"/>
                  <a:pt x="240694" y="714649"/>
                </a:cubicBezTo>
                <a:cubicBezTo>
                  <a:pt x="131566" y="723795"/>
                  <a:pt x="26302" y="671454"/>
                  <a:pt x="0" y="595538"/>
                </a:cubicBezTo>
                <a:cubicBezTo>
                  <a:pt x="-36814" y="493967"/>
                  <a:pt x="-19252" y="319124"/>
                  <a:pt x="0" y="119110"/>
                </a:cubicBezTo>
                <a:close/>
              </a:path>
              <a:path w="4513093" h="714649" stroke="0" extrusionOk="0">
                <a:moveTo>
                  <a:pt x="0" y="119110"/>
                </a:moveTo>
                <a:cubicBezTo>
                  <a:pt x="-26936" y="54216"/>
                  <a:pt x="109489" y="352"/>
                  <a:pt x="240694" y="0"/>
                </a:cubicBezTo>
                <a:cubicBezTo>
                  <a:pt x="1768807" y="-49687"/>
                  <a:pt x="2766700" y="-169350"/>
                  <a:pt x="4272398" y="0"/>
                </a:cubicBezTo>
                <a:cubicBezTo>
                  <a:pt x="4394400" y="-1605"/>
                  <a:pt x="4528800" y="56421"/>
                  <a:pt x="4513093" y="119110"/>
                </a:cubicBezTo>
                <a:cubicBezTo>
                  <a:pt x="4524847" y="318301"/>
                  <a:pt x="4488873" y="436523"/>
                  <a:pt x="4513093" y="595538"/>
                </a:cubicBezTo>
                <a:cubicBezTo>
                  <a:pt x="4486069" y="674720"/>
                  <a:pt x="4408094" y="714562"/>
                  <a:pt x="4272398" y="714649"/>
                </a:cubicBezTo>
                <a:cubicBezTo>
                  <a:pt x="3450835" y="791115"/>
                  <a:pt x="788722" y="876661"/>
                  <a:pt x="240694" y="714649"/>
                </a:cubicBezTo>
                <a:cubicBezTo>
                  <a:pt x="109180" y="697938"/>
                  <a:pt x="-7808" y="661886"/>
                  <a:pt x="0" y="595538"/>
                </a:cubicBezTo>
                <a:cubicBezTo>
                  <a:pt x="7816" y="501924"/>
                  <a:pt x="22253" y="222001"/>
                  <a:pt x="0" y="119110"/>
                </a:cubicBezTo>
                <a:close/>
              </a:path>
              <a:path w="4513093" h="714649" fill="none" stroke="0" extrusionOk="0">
                <a:moveTo>
                  <a:pt x="0" y="119110"/>
                </a:moveTo>
                <a:cubicBezTo>
                  <a:pt x="8204" y="58863"/>
                  <a:pt x="94949" y="1460"/>
                  <a:pt x="240694" y="0"/>
                </a:cubicBezTo>
                <a:cubicBezTo>
                  <a:pt x="1685617" y="-21823"/>
                  <a:pt x="3739190" y="4954"/>
                  <a:pt x="4272398" y="0"/>
                </a:cubicBezTo>
                <a:cubicBezTo>
                  <a:pt x="4418478" y="3616"/>
                  <a:pt x="4523336" y="48291"/>
                  <a:pt x="4513093" y="119110"/>
                </a:cubicBezTo>
                <a:cubicBezTo>
                  <a:pt x="4603176" y="201434"/>
                  <a:pt x="4430383" y="414019"/>
                  <a:pt x="4513093" y="595538"/>
                </a:cubicBezTo>
                <a:cubicBezTo>
                  <a:pt x="4489143" y="666670"/>
                  <a:pt x="4413013" y="717293"/>
                  <a:pt x="4272398" y="714649"/>
                </a:cubicBezTo>
                <a:cubicBezTo>
                  <a:pt x="3821795" y="621492"/>
                  <a:pt x="2007834" y="971199"/>
                  <a:pt x="240694" y="714649"/>
                </a:cubicBezTo>
                <a:cubicBezTo>
                  <a:pt x="124938" y="717280"/>
                  <a:pt x="15401" y="667774"/>
                  <a:pt x="0" y="595538"/>
                </a:cubicBezTo>
                <a:cubicBezTo>
                  <a:pt x="-25739" y="501590"/>
                  <a:pt x="-6728" y="338502"/>
                  <a:pt x="0" y="119110"/>
                </a:cubicBezTo>
                <a:close/>
              </a:path>
            </a:pathLst>
          </a:custGeom>
          <a:solidFill>
            <a:srgbClr val="92D050"/>
          </a:solidFill>
          <a:ln>
            <a:solidFill>
              <a:schemeClr val="accent2">
                <a:lumMod val="75000"/>
              </a:schemeClr>
            </a:solidFill>
            <a:extLst>
              <a:ext uri="{C807C97D-BFC1-408E-A445-0C87EB9F89A2}">
                <ask:lineSketchStyleProps xmlns:ask="http://schemas.microsoft.com/office/drawing/2018/sketchyshapes" sd="3322505016">
                  <a:custGeom>
                    <a:avLst/>
                    <a:gdLst>
                      <a:gd name="connsiteX0" fmla="*/ 0 w 4018368"/>
                      <a:gd name="connsiteY0" fmla="*/ 214310 h 1285837"/>
                      <a:gd name="connsiteX1" fmla="*/ 214310 w 4018368"/>
                      <a:gd name="connsiteY1" fmla="*/ 0 h 1285837"/>
                      <a:gd name="connsiteX2" fmla="*/ 3804058 w 4018368"/>
                      <a:gd name="connsiteY2" fmla="*/ 0 h 1285837"/>
                      <a:gd name="connsiteX3" fmla="*/ 4018368 w 4018368"/>
                      <a:gd name="connsiteY3" fmla="*/ 214310 h 1285837"/>
                      <a:gd name="connsiteX4" fmla="*/ 4018368 w 4018368"/>
                      <a:gd name="connsiteY4" fmla="*/ 1071527 h 1285837"/>
                      <a:gd name="connsiteX5" fmla="*/ 3804058 w 4018368"/>
                      <a:gd name="connsiteY5" fmla="*/ 1285837 h 1285837"/>
                      <a:gd name="connsiteX6" fmla="*/ 214310 w 4018368"/>
                      <a:gd name="connsiteY6" fmla="*/ 1285837 h 1285837"/>
                      <a:gd name="connsiteX7" fmla="*/ 0 w 4018368"/>
                      <a:gd name="connsiteY7" fmla="*/ 1071527 h 1285837"/>
                      <a:gd name="connsiteX8" fmla="*/ 0 w 4018368"/>
                      <a:gd name="connsiteY8" fmla="*/ 214310 h 128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18368" h="1285837" fill="none" extrusionOk="0">
                        <a:moveTo>
                          <a:pt x="0" y="214310"/>
                        </a:moveTo>
                        <a:cubicBezTo>
                          <a:pt x="13150" y="94077"/>
                          <a:pt x="85048" y="-5277"/>
                          <a:pt x="214310" y="0"/>
                        </a:cubicBezTo>
                        <a:cubicBezTo>
                          <a:pt x="1470032" y="-89912"/>
                          <a:pt x="3299108" y="-97543"/>
                          <a:pt x="3804058" y="0"/>
                        </a:cubicBezTo>
                        <a:cubicBezTo>
                          <a:pt x="3936456" y="-7264"/>
                          <a:pt x="4021381" y="79485"/>
                          <a:pt x="4018368" y="214310"/>
                        </a:cubicBezTo>
                        <a:cubicBezTo>
                          <a:pt x="4091845" y="350792"/>
                          <a:pt x="3948347" y="751263"/>
                          <a:pt x="4018368" y="1071527"/>
                        </a:cubicBezTo>
                        <a:cubicBezTo>
                          <a:pt x="4015381" y="1199772"/>
                          <a:pt x="3925349" y="1285808"/>
                          <a:pt x="3804058" y="1285837"/>
                        </a:cubicBezTo>
                        <a:cubicBezTo>
                          <a:pt x="3417645" y="1397915"/>
                          <a:pt x="1643544" y="1343938"/>
                          <a:pt x="214310" y="1285837"/>
                        </a:cubicBezTo>
                        <a:cubicBezTo>
                          <a:pt x="111660" y="1295487"/>
                          <a:pt x="14702" y="1198181"/>
                          <a:pt x="0" y="1071527"/>
                        </a:cubicBezTo>
                        <a:cubicBezTo>
                          <a:pt x="-21929" y="897265"/>
                          <a:pt x="-5415" y="586486"/>
                          <a:pt x="0" y="214310"/>
                        </a:cubicBezTo>
                        <a:close/>
                      </a:path>
                      <a:path w="4018368" h="1285837" stroke="0" extrusionOk="0">
                        <a:moveTo>
                          <a:pt x="0" y="214310"/>
                        </a:moveTo>
                        <a:cubicBezTo>
                          <a:pt x="-5983" y="101945"/>
                          <a:pt x="95176" y="5977"/>
                          <a:pt x="214310" y="0"/>
                        </a:cubicBezTo>
                        <a:cubicBezTo>
                          <a:pt x="1400188" y="121945"/>
                          <a:pt x="2616448" y="54951"/>
                          <a:pt x="3804058" y="0"/>
                        </a:cubicBezTo>
                        <a:cubicBezTo>
                          <a:pt x="3921442" y="2852"/>
                          <a:pt x="4035784" y="106397"/>
                          <a:pt x="4018368" y="214310"/>
                        </a:cubicBezTo>
                        <a:cubicBezTo>
                          <a:pt x="4033583" y="547087"/>
                          <a:pt x="4001237" y="789348"/>
                          <a:pt x="4018368" y="1071527"/>
                        </a:cubicBezTo>
                        <a:cubicBezTo>
                          <a:pt x="3999009" y="1189750"/>
                          <a:pt x="3926359" y="1288225"/>
                          <a:pt x="3804058" y="1285837"/>
                        </a:cubicBezTo>
                        <a:cubicBezTo>
                          <a:pt x="3099089" y="1325726"/>
                          <a:pt x="745502" y="1421936"/>
                          <a:pt x="214310" y="1285837"/>
                        </a:cubicBezTo>
                        <a:cubicBezTo>
                          <a:pt x="94262" y="1276007"/>
                          <a:pt x="-7336" y="1202062"/>
                          <a:pt x="0" y="1071527"/>
                        </a:cubicBezTo>
                        <a:cubicBezTo>
                          <a:pt x="21460" y="902324"/>
                          <a:pt x="24674" y="441869"/>
                          <a:pt x="0" y="2143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D035A05-AC9D-0BE9-3C25-A3A437937BCE}"/>
              </a:ext>
            </a:extLst>
          </p:cNvPr>
          <p:cNvPicPr>
            <a:picLocks noChangeAspect="1"/>
          </p:cNvPicPr>
          <p:nvPr/>
        </p:nvPicPr>
        <p:blipFill rotWithShape="1">
          <a:blip r:embed="rId4"/>
          <a:srcRect l="10735" t="3246" r="17730" b="2298"/>
          <a:stretch/>
        </p:blipFill>
        <p:spPr>
          <a:xfrm rot="21397359">
            <a:off x="3124477" y="1666967"/>
            <a:ext cx="820223" cy="1289365"/>
          </a:xfrm>
          <a:prstGeom prst="rect">
            <a:avLst/>
          </a:prstGeom>
          <a:effectLst>
            <a:softEdge rad="31750"/>
          </a:effectLst>
        </p:spPr>
      </p:pic>
      <p:sp>
        <p:nvSpPr>
          <p:cNvPr id="23" name="Rectangle: Rounded Corners 45">
            <a:extLst>
              <a:ext uri="{FF2B5EF4-FFF2-40B4-BE49-F238E27FC236}">
                <a16:creationId xmlns:a16="http://schemas.microsoft.com/office/drawing/2014/main" id="{97C98023-CEBD-ED3C-4625-AD9E9CA91A54}"/>
              </a:ext>
            </a:extLst>
          </p:cNvPr>
          <p:cNvSpPr/>
          <p:nvPr/>
        </p:nvSpPr>
        <p:spPr>
          <a:xfrm>
            <a:off x="4703809" y="2347478"/>
            <a:ext cx="3862064" cy="683876"/>
          </a:xfrm>
          <a:custGeom>
            <a:avLst/>
            <a:gdLst>
              <a:gd name="connsiteX0" fmla="*/ 0 w 3862064"/>
              <a:gd name="connsiteY0" fmla="*/ 113981 h 683876"/>
              <a:gd name="connsiteX1" fmla="*/ 165602 w 3862064"/>
              <a:gd name="connsiteY1" fmla="*/ 0 h 683876"/>
              <a:gd name="connsiteX2" fmla="*/ 3696461 w 3862064"/>
              <a:gd name="connsiteY2" fmla="*/ 0 h 683876"/>
              <a:gd name="connsiteX3" fmla="*/ 3862064 w 3862064"/>
              <a:gd name="connsiteY3" fmla="*/ 113981 h 683876"/>
              <a:gd name="connsiteX4" fmla="*/ 3862064 w 3862064"/>
              <a:gd name="connsiteY4" fmla="*/ 569894 h 683876"/>
              <a:gd name="connsiteX5" fmla="*/ 3696461 w 3862064"/>
              <a:gd name="connsiteY5" fmla="*/ 683876 h 683876"/>
              <a:gd name="connsiteX6" fmla="*/ 165602 w 3862064"/>
              <a:gd name="connsiteY6" fmla="*/ 683876 h 683876"/>
              <a:gd name="connsiteX7" fmla="*/ 0 w 3862064"/>
              <a:gd name="connsiteY7" fmla="*/ 569894 h 683876"/>
              <a:gd name="connsiteX8" fmla="*/ 0 w 3862064"/>
              <a:gd name="connsiteY8" fmla="*/ 113981 h 683876"/>
              <a:gd name="connsiteX0" fmla="*/ 0 w 3862064"/>
              <a:gd name="connsiteY0" fmla="*/ 113981 h 683876"/>
              <a:gd name="connsiteX1" fmla="*/ 165602 w 3862064"/>
              <a:gd name="connsiteY1" fmla="*/ 0 h 683876"/>
              <a:gd name="connsiteX2" fmla="*/ 3696461 w 3862064"/>
              <a:gd name="connsiteY2" fmla="*/ 0 h 683876"/>
              <a:gd name="connsiteX3" fmla="*/ 3862064 w 3862064"/>
              <a:gd name="connsiteY3" fmla="*/ 113981 h 683876"/>
              <a:gd name="connsiteX4" fmla="*/ 3862064 w 3862064"/>
              <a:gd name="connsiteY4" fmla="*/ 569894 h 683876"/>
              <a:gd name="connsiteX5" fmla="*/ 3696461 w 3862064"/>
              <a:gd name="connsiteY5" fmla="*/ 683876 h 683876"/>
              <a:gd name="connsiteX6" fmla="*/ 165602 w 3862064"/>
              <a:gd name="connsiteY6" fmla="*/ 683876 h 683876"/>
              <a:gd name="connsiteX7" fmla="*/ 0 w 3862064"/>
              <a:gd name="connsiteY7" fmla="*/ 569894 h 683876"/>
              <a:gd name="connsiteX8" fmla="*/ 0 w 3862064"/>
              <a:gd name="connsiteY8" fmla="*/ 113981 h 68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2064" h="683876" fill="none" extrusionOk="0">
                <a:moveTo>
                  <a:pt x="0" y="113981"/>
                </a:moveTo>
                <a:cubicBezTo>
                  <a:pt x="21508" y="48457"/>
                  <a:pt x="62173" y="-4215"/>
                  <a:pt x="165602" y="0"/>
                </a:cubicBezTo>
                <a:cubicBezTo>
                  <a:pt x="1612331" y="-37869"/>
                  <a:pt x="3269738" y="-64915"/>
                  <a:pt x="3696461" y="0"/>
                </a:cubicBezTo>
                <a:cubicBezTo>
                  <a:pt x="3801315" y="-6127"/>
                  <a:pt x="3864639" y="37930"/>
                  <a:pt x="3862064" y="113981"/>
                </a:cubicBezTo>
                <a:cubicBezTo>
                  <a:pt x="3830230" y="231344"/>
                  <a:pt x="3872644" y="500979"/>
                  <a:pt x="3862064" y="569894"/>
                </a:cubicBezTo>
                <a:cubicBezTo>
                  <a:pt x="3856413" y="647674"/>
                  <a:pt x="3806414" y="683721"/>
                  <a:pt x="3696461" y="683876"/>
                </a:cubicBezTo>
                <a:cubicBezTo>
                  <a:pt x="2223686" y="677057"/>
                  <a:pt x="1599230" y="619820"/>
                  <a:pt x="165602" y="683876"/>
                </a:cubicBezTo>
                <a:cubicBezTo>
                  <a:pt x="86648" y="689941"/>
                  <a:pt x="4016" y="634780"/>
                  <a:pt x="0" y="569894"/>
                </a:cubicBezTo>
                <a:cubicBezTo>
                  <a:pt x="31491" y="409880"/>
                  <a:pt x="-4788" y="256577"/>
                  <a:pt x="0" y="113981"/>
                </a:cubicBezTo>
                <a:close/>
              </a:path>
              <a:path w="3862064" h="683876" stroke="0" extrusionOk="0">
                <a:moveTo>
                  <a:pt x="0" y="113981"/>
                </a:moveTo>
                <a:cubicBezTo>
                  <a:pt x="-13549" y="54589"/>
                  <a:pt x="79816" y="2201"/>
                  <a:pt x="165602" y="0"/>
                </a:cubicBezTo>
                <a:cubicBezTo>
                  <a:pt x="1950090" y="44331"/>
                  <a:pt x="2342342" y="7492"/>
                  <a:pt x="3696461" y="0"/>
                </a:cubicBezTo>
                <a:cubicBezTo>
                  <a:pt x="3780358" y="6864"/>
                  <a:pt x="3868024" y="51493"/>
                  <a:pt x="3862064" y="113981"/>
                </a:cubicBezTo>
                <a:cubicBezTo>
                  <a:pt x="3866172" y="206153"/>
                  <a:pt x="3821364" y="346849"/>
                  <a:pt x="3862064" y="569894"/>
                </a:cubicBezTo>
                <a:cubicBezTo>
                  <a:pt x="3848036" y="639123"/>
                  <a:pt x="3787320" y="681204"/>
                  <a:pt x="3696461" y="683876"/>
                </a:cubicBezTo>
                <a:cubicBezTo>
                  <a:pt x="3205389" y="873006"/>
                  <a:pt x="1228642" y="894672"/>
                  <a:pt x="165602" y="683876"/>
                </a:cubicBezTo>
                <a:cubicBezTo>
                  <a:pt x="75820" y="662566"/>
                  <a:pt x="-7954" y="633521"/>
                  <a:pt x="0" y="569894"/>
                </a:cubicBezTo>
                <a:cubicBezTo>
                  <a:pt x="-71775" y="446072"/>
                  <a:pt x="21352" y="247457"/>
                  <a:pt x="0" y="113981"/>
                </a:cubicBezTo>
                <a:close/>
              </a:path>
              <a:path w="3862064" h="683876" fill="none" stroke="0" extrusionOk="0">
                <a:moveTo>
                  <a:pt x="0" y="113981"/>
                </a:moveTo>
                <a:cubicBezTo>
                  <a:pt x="4307" y="56704"/>
                  <a:pt x="61921" y="10066"/>
                  <a:pt x="165602" y="0"/>
                </a:cubicBezTo>
                <a:cubicBezTo>
                  <a:pt x="1711211" y="-1776"/>
                  <a:pt x="3283600" y="-27191"/>
                  <a:pt x="3696461" y="0"/>
                </a:cubicBezTo>
                <a:cubicBezTo>
                  <a:pt x="3791113" y="3472"/>
                  <a:pt x="3867051" y="51515"/>
                  <a:pt x="3862064" y="113981"/>
                </a:cubicBezTo>
                <a:cubicBezTo>
                  <a:pt x="3835705" y="223912"/>
                  <a:pt x="3872357" y="493172"/>
                  <a:pt x="3862064" y="569894"/>
                </a:cubicBezTo>
                <a:cubicBezTo>
                  <a:pt x="3857111" y="641379"/>
                  <a:pt x="3800982" y="685500"/>
                  <a:pt x="3696461" y="683876"/>
                </a:cubicBezTo>
                <a:cubicBezTo>
                  <a:pt x="2200100" y="627787"/>
                  <a:pt x="1567444" y="762965"/>
                  <a:pt x="165602" y="683876"/>
                </a:cubicBezTo>
                <a:cubicBezTo>
                  <a:pt x="80510" y="675337"/>
                  <a:pt x="-3261" y="642088"/>
                  <a:pt x="0" y="569894"/>
                </a:cubicBezTo>
                <a:cubicBezTo>
                  <a:pt x="34748" y="413961"/>
                  <a:pt x="10611" y="283603"/>
                  <a:pt x="0" y="113981"/>
                </a:cubicBezTo>
                <a:close/>
              </a:path>
            </a:pathLst>
          </a:custGeom>
          <a:solidFill>
            <a:schemeClr val="tx2">
              <a:lumMod val="75000"/>
            </a:schemeClr>
          </a:solidFill>
          <a:ln>
            <a:solidFill>
              <a:schemeClr val="accent2">
                <a:lumMod val="50000"/>
              </a:schemeClr>
            </a:solidFill>
            <a:extLst>
              <a:ext uri="{C807C97D-BFC1-408E-A445-0C87EB9F89A2}">
                <ask:lineSketchStyleProps xmlns:ask="http://schemas.microsoft.com/office/drawing/2018/sketchyshapes" sd="3322505016">
                  <a:custGeom>
                    <a:avLst/>
                    <a:gdLst>
                      <a:gd name="connsiteX0" fmla="*/ 0 w 4300853"/>
                      <a:gd name="connsiteY0" fmla="*/ 184417 h 1106477"/>
                      <a:gd name="connsiteX1" fmla="*/ 184417 w 4300853"/>
                      <a:gd name="connsiteY1" fmla="*/ 0 h 1106477"/>
                      <a:gd name="connsiteX2" fmla="*/ 4116436 w 4300853"/>
                      <a:gd name="connsiteY2" fmla="*/ 0 h 1106477"/>
                      <a:gd name="connsiteX3" fmla="*/ 4300853 w 4300853"/>
                      <a:gd name="connsiteY3" fmla="*/ 184417 h 1106477"/>
                      <a:gd name="connsiteX4" fmla="*/ 4300853 w 4300853"/>
                      <a:gd name="connsiteY4" fmla="*/ 922060 h 1106477"/>
                      <a:gd name="connsiteX5" fmla="*/ 4116436 w 4300853"/>
                      <a:gd name="connsiteY5" fmla="*/ 1106477 h 1106477"/>
                      <a:gd name="connsiteX6" fmla="*/ 184417 w 4300853"/>
                      <a:gd name="connsiteY6" fmla="*/ 1106477 h 1106477"/>
                      <a:gd name="connsiteX7" fmla="*/ 0 w 4300853"/>
                      <a:gd name="connsiteY7" fmla="*/ 922060 h 1106477"/>
                      <a:gd name="connsiteX8" fmla="*/ 0 w 4300853"/>
                      <a:gd name="connsiteY8" fmla="*/ 184417 h 110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0853" h="1106477" fill="none" extrusionOk="0">
                        <a:moveTo>
                          <a:pt x="0" y="184417"/>
                        </a:moveTo>
                        <a:cubicBezTo>
                          <a:pt x="12306" y="80813"/>
                          <a:pt x="70911" y="-5641"/>
                          <a:pt x="184417" y="0"/>
                        </a:cubicBezTo>
                        <a:cubicBezTo>
                          <a:pt x="1831991" y="-89912"/>
                          <a:pt x="3635543" y="-97543"/>
                          <a:pt x="4116436" y="0"/>
                        </a:cubicBezTo>
                        <a:cubicBezTo>
                          <a:pt x="4223842" y="-2875"/>
                          <a:pt x="4301493" y="79066"/>
                          <a:pt x="4300853" y="184417"/>
                        </a:cubicBezTo>
                        <a:cubicBezTo>
                          <a:pt x="4264101" y="353080"/>
                          <a:pt x="4318067" y="805159"/>
                          <a:pt x="4300853" y="922060"/>
                        </a:cubicBezTo>
                        <a:cubicBezTo>
                          <a:pt x="4296676" y="1037733"/>
                          <a:pt x="4229714" y="1106362"/>
                          <a:pt x="4116436" y="1106477"/>
                        </a:cubicBezTo>
                        <a:cubicBezTo>
                          <a:pt x="2464988" y="1218555"/>
                          <a:pt x="1710806" y="1164578"/>
                          <a:pt x="184417" y="1106477"/>
                        </a:cubicBezTo>
                        <a:cubicBezTo>
                          <a:pt x="91974" y="1112257"/>
                          <a:pt x="2084" y="1025086"/>
                          <a:pt x="0" y="922060"/>
                        </a:cubicBezTo>
                        <a:cubicBezTo>
                          <a:pt x="39742" y="665796"/>
                          <a:pt x="12879" y="428862"/>
                          <a:pt x="0" y="184417"/>
                        </a:cubicBezTo>
                        <a:close/>
                      </a:path>
                      <a:path w="4300853" h="1106477" stroke="0" extrusionOk="0">
                        <a:moveTo>
                          <a:pt x="0" y="184417"/>
                        </a:moveTo>
                        <a:cubicBezTo>
                          <a:pt x="-7139" y="89719"/>
                          <a:pt x="80246" y="17920"/>
                          <a:pt x="184417" y="0"/>
                        </a:cubicBezTo>
                        <a:cubicBezTo>
                          <a:pt x="2113904" y="121945"/>
                          <a:pt x="2633815" y="54951"/>
                          <a:pt x="4116436" y="0"/>
                        </a:cubicBezTo>
                        <a:cubicBezTo>
                          <a:pt x="4213846" y="12984"/>
                          <a:pt x="4315139" y="91135"/>
                          <a:pt x="4300853" y="184417"/>
                        </a:cubicBezTo>
                        <a:cubicBezTo>
                          <a:pt x="4315814" y="293266"/>
                          <a:pt x="4257708" y="562574"/>
                          <a:pt x="4300853" y="922060"/>
                        </a:cubicBezTo>
                        <a:cubicBezTo>
                          <a:pt x="4287997" y="1023820"/>
                          <a:pt x="4223830" y="1109835"/>
                          <a:pt x="4116436" y="1106477"/>
                        </a:cubicBezTo>
                        <a:cubicBezTo>
                          <a:pt x="3670101" y="1146366"/>
                          <a:pt x="1447554" y="1242576"/>
                          <a:pt x="184417" y="1106477"/>
                        </a:cubicBezTo>
                        <a:cubicBezTo>
                          <a:pt x="80218" y="1092800"/>
                          <a:pt x="-9566" y="1039788"/>
                          <a:pt x="0" y="922060"/>
                        </a:cubicBezTo>
                        <a:cubicBezTo>
                          <a:pt x="-47806" y="720501"/>
                          <a:pt x="28792" y="431846"/>
                          <a:pt x="0" y="18441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omic Sans MS" panose="030F0702030302020204" pitchFamily="66" charset="0"/>
              </a:rPr>
              <a:t>You can change your mind at any time</a:t>
            </a:r>
          </a:p>
        </p:txBody>
      </p:sp>
      <p:sp>
        <p:nvSpPr>
          <p:cNvPr id="16" name="Freeform 11">
            <a:extLst>
              <a:ext uri="{FF2B5EF4-FFF2-40B4-BE49-F238E27FC236}">
                <a16:creationId xmlns:a16="http://schemas.microsoft.com/office/drawing/2014/main" id="{47B76DB2-16D3-82CA-1050-E930D22AB3A1}"/>
              </a:ext>
            </a:extLst>
          </p:cNvPr>
          <p:cNvSpPr/>
          <p:nvPr/>
        </p:nvSpPr>
        <p:spPr>
          <a:xfrm>
            <a:off x="8679568" y="1822268"/>
            <a:ext cx="243140" cy="1073150"/>
          </a:xfrm>
          <a:custGeom>
            <a:avLst/>
            <a:gdLst/>
            <a:ahLst/>
            <a:cxnLst/>
            <a:rect l="l" t="t" r="r" b="b"/>
            <a:pathLst>
              <a:path w="1841373" h="4114800">
                <a:moveTo>
                  <a:pt x="0" y="0"/>
                </a:moveTo>
                <a:lnTo>
                  <a:pt x="1841372" y="0"/>
                </a:lnTo>
                <a:lnTo>
                  <a:pt x="18413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17" name="Freeform 7">
            <a:extLst>
              <a:ext uri="{FF2B5EF4-FFF2-40B4-BE49-F238E27FC236}">
                <a16:creationId xmlns:a16="http://schemas.microsoft.com/office/drawing/2014/main" id="{51566E6C-40CE-2791-8599-756730F7E42F}"/>
              </a:ext>
            </a:extLst>
          </p:cNvPr>
          <p:cNvSpPr/>
          <p:nvPr/>
        </p:nvSpPr>
        <p:spPr>
          <a:xfrm>
            <a:off x="-6573" y="-38226"/>
            <a:ext cx="8893531" cy="842166"/>
          </a:xfrm>
          <a:custGeom>
            <a:avLst/>
            <a:gdLst/>
            <a:ahLst/>
            <a:cxnLst/>
            <a:rect l="l" t="t" r="r" b="b"/>
            <a:pathLst>
              <a:path w="10477667" h="3715485">
                <a:moveTo>
                  <a:pt x="0" y="0"/>
                </a:moveTo>
                <a:lnTo>
                  <a:pt x="10477668" y="0"/>
                </a:lnTo>
                <a:lnTo>
                  <a:pt x="10477668" y="3715485"/>
                </a:lnTo>
                <a:lnTo>
                  <a:pt x="0" y="3715485"/>
                </a:lnTo>
                <a:lnTo>
                  <a:pt x="0" y="0"/>
                </a:lnTo>
                <a:close/>
              </a:path>
            </a:pathLst>
          </a:custGeom>
          <a:solidFill>
            <a:schemeClr val="accent2">
              <a:lumMod val="60000"/>
              <a:lumOff val="40000"/>
            </a:schemeClr>
          </a:solidFill>
        </p:spPr>
        <p:txBody>
          <a:bodyPr/>
          <a:lstStyle/>
          <a:p>
            <a:endParaRPr lang="en-GB" dirty="0"/>
          </a:p>
        </p:txBody>
      </p:sp>
      <p:sp>
        <p:nvSpPr>
          <p:cNvPr id="19" name="TextBox 18">
            <a:extLst>
              <a:ext uri="{FF2B5EF4-FFF2-40B4-BE49-F238E27FC236}">
                <a16:creationId xmlns:a16="http://schemas.microsoft.com/office/drawing/2014/main" id="{B5EA4A55-A723-4454-8E26-770CA66D239C}"/>
              </a:ext>
            </a:extLst>
          </p:cNvPr>
          <p:cNvSpPr txBox="1"/>
          <p:nvPr/>
        </p:nvSpPr>
        <p:spPr>
          <a:xfrm>
            <a:off x="1180515" y="131721"/>
            <a:ext cx="5686184" cy="523220"/>
          </a:xfrm>
          <a:prstGeom prst="rect">
            <a:avLst/>
          </a:prstGeom>
          <a:noFill/>
        </p:spPr>
        <p:txBody>
          <a:bodyPr wrap="square" rtlCol="0">
            <a:spAutoFit/>
          </a:bodyPr>
          <a:lstStyle/>
          <a:p>
            <a:r>
              <a:rPr lang="en-GB" sz="2800" b="1" dirty="0">
                <a:latin typeface="Comic Sans MS" panose="030F0702030302020204" pitchFamily="66" charset="0"/>
              </a:rPr>
              <a:t>What happens on the day?</a:t>
            </a:r>
          </a:p>
        </p:txBody>
      </p:sp>
      <p:grpSp>
        <p:nvGrpSpPr>
          <p:cNvPr id="3" name="Group 13">
            <a:extLst>
              <a:ext uri="{FF2B5EF4-FFF2-40B4-BE49-F238E27FC236}">
                <a16:creationId xmlns:a16="http://schemas.microsoft.com/office/drawing/2014/main" id="{325DF8F0-1FA7-D8A0-CA37-C02F68F34CC3}"/>
              </a:ext>
            </a:extLst>
          </p:cNvPr>
          <p:cNvGrpSpPr/>
          <p:nvPr/>
        </p:nvGrpSpPr>
        <p:grpSpPr>
          <a:xfrm>
            <a:off x="7235927" y="59615"/>
            <a:ext cx="1339408" cy="704077"/>
            <a:chOff x="0" y="0"/>
            <a:chExt cx="17048674" cy="8412349"/>
          </a:xfrm>
        </p:grpSpPr>
        <p:pic>
          <p:nvPicPr>
            <p:cNvPr id="4" name="Picture 14">
              <a:extLst>
                <a:ext uri="{FF2B5EF4-FFF2-40B4-BE49-F238E27FC236}">
                  <a16:creationId xmlns:a16="http://schemas.microsoft.com/office/drawing/2014/main" id="{485A08EE-377F-FF4B-3366-848FC9B3DCB0}"/>
                </a:ext>
              </a:extLst>
            </p:cNvPr>
            <p:cNvPicPr>
              <a:picLocks noChangeAspect="1"/>
            </p:cNvPicPr>
            <p:nvPr/>
          </p:nvPicPr>
          <p:blipFill>
            <a:blip r:embed="rId7"/>
            <a:srcRect t="25328" b="25328"/>
            <a:stretch>
              <a:fillRect/>
            </a:stretch>
          </p:blipFill>
          <p:spPr>
            <a:xfrm>
              <a:off x="0" y="0"/>
              <a:ext cx="17048674" cy="8412349"/>
            </a:xfrm>
            <a:prstGeom prst="rect">
              <a:avLst/>
            </a:prstGeom>
          </p:spPr>
        </p:pic>
      </p:grpSp>
      <p:sp>
        <p:nvSpPr>
          <p:cNvPr id="5" name="TextBox 4">
            <a:extLst>
              <a:ext uri="{FF2B5EF4-FFF2-40B4-BE49-F238E27FC236}">
                <a16:creationId xmlns:a16="http://schemas.microsoft.com/office/drawing/2014/main" id="{3C8DA951-E96D-1AB8-519F-F311BD03E764}"/>
              </a:ext>
            </a:extLst>
          </p:cNvPr>
          <p:cNvSpPr txBox="1"/>
          <p:nvPr/>
        </p:nvSpPr>
        <p:spPr>
          <a:xfrm>
            <a:off x="3415016" y="965594"/>
            <a:ext cx="4517041" cy="584775"/>
          </a:xfrm>
          <a:prstGeom prst="rect">
            <a:avLst/>
          </a:prstGeom>
          <a:noFill/>
        </p:spPr>
        <p:txBody>
          <a:bodyPr wrap="square" rtlCol="0">
            <a:spAutoFit/>
          </a:bodyPr>
          <a:lstStyle/>
          <a:p>
            <a:pPr algn="ctr"/>
            <a:r>
              <a:rPr lang="en-US" sz="1600" b="1" dirty="0">
                <a:solidFill>
                  <a:schemeClr val="tx1"/>
                </a:solidFill>
                <a:latin typeface="Comic Sans MS" panose="030F0702030302020204" pitchFamily="66" charset="0"/>
                <a:ea typeface="Calibri" panose="020F0502020204030204" pitchFamily="34" charset="0"/>
                <a:cs typeface="Times New Roman"/>
              </a:rPr>
              <a:t>We will ask you to take off your blazer or jumper and roll up your sleeve</a:t>
            </a:r>
            <a:endParaRPr lang="en-GB" sz="1600" b="1" dirty="0">
              <a:solidFill>
                <a:schemeClr val="tx1"/>
              </a:solidFill>
            </a:endParaRPr>
          </a:p>
        </p:txBody>
      </p:sp>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D29D5832-ABDE-49AC-0203-97515988565E}"/>
                  </a:ext>
                </a:extLst>
              </p14:cNvPr>
              <p14:cNvContentPartPr/>
              <p14:nvPr/>
            </p14:nvContentPartPr>
            <p14:xfrm>
              <a:off x="8703834" y="1908709"/>
              <a:ext cx="131760" cy="555840"/>
            </p14:xfrm>
          </p:contentPart>
        </mc:Choice>
        <mc:Fallback xmlns="">
          <p:pic>
            <p:nvPicPr>
              <p:cNvPr id="6" name="Ink 5">
                <a:extLst>
                  <a:ext uri="{FF2B5EF4-FFF2-40B4-BE49-F238E27FC236}">
                    <a16:creationId xmlns:a16="http://schemas.microsoft.com/office/drawing/2014/main" id="{D29D5832-ABDE-49AC-0203-97515988565E}"/>
                  </a:ext>
                </a:extLst>
              </p:cNvPr>
              <p:cNvPicPr/>
              <p:nvPr/>
            </p:nvPicPr>
            <p:blipFill>
              <a:blip r:embed="rId9"/>
              <a:stretch>
                <a:fillRect/>
              </a:stretch>
            </p:blipFill>
            <p:spPr>
              <a:xfrm>
                <a:off x="8685834" y="1872709"/>
                <a:ext cx="167400" cy="627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6D1DCF42-2026-C50C-E6E4-E637DAE58F4A}"/>
                  </a:ext>
                </a:extLst>
              </p14:cNvPr>
              <p14:cNvContentPartPr/>
              <p14:nvPr/>
            </p14:nvContentPartPr>
            <p14:xfrm>
              <a:off x="8769354" y="2773940"/>
              <a:ext cx="360" cy="360"/>
            </p14:xfrm>
          </p:contentPart>
        </mc:Choice>
        <mc:Fallback xmlns="">
          <p:pic>
            <p:nvPicPr>
              <p:cNvPr id="7" name="Ink 6">
                <a:extLst>
                  <a:ext uri="{FF2B5EF4-FFF2-40B4-BE49-F238E27FC236}">
                    <a16:creationId xmlns:a16="http://schemas.microsoft.com/office/drawing/2014/main" id="{6D1DCF42-2026-C50C-E6E4-E637DAE58F4A}"/>
                  </a:ext>
                </a:extLst>
              </p:cNvPr>
              <p:cNvPicPr/>
              <p:nvPr/>
            </p:nvPicPr>
            <p:blipFill>
              <a:blip r:embed="rId11"/>
              <a:stretch>
                <a:fillRect/>
              </a:stretch>
            </p:blipFill>
            <p:spPr>
              <a:xfrm>
                <a:off x="8751354" y="2737940"/>
                <a:ext cx="36000" cy="72000"/>
              </a:xfrm>
              <a:prstGeom prst="rect">
                <a:avLst/>
              </a:prstGeom>
            </p:spPr>
          </p:pic>
        </mc:Fallback>
      </mc:AlternateContent>
      <p:pic>
        <p:nvPicPr>
          <p:cNvPr id="18" name="Picture 17" descr="A group of bags with writing on them&#10;&#10;Description automatically generated">
            <a:extLst>
              <a:ext uri="{FF2B5EF4-FFF2-40B4-BE49-F238E27FC236}">
                <a16:creationId xmlns:a16="http://schemas.microsoft.com/office/drawing/2014/main" id="{8A7E39F6-EAC4-BE1D-72F0-2C0515042C20}"/>
              </a:ext>
            </a:extLst>
          </p:cNvPr>
          <p:cNvPicPr>
            <a:picLocks noChangeAspect="1"/>
          </p:cNvPicPr>
          <p:nvPr/>
        </p:nvPicPr>
        <p:blipFill>
          <a:blip r:embed="rId12"/>
          <a:stretch>
            <a:fillRect/>
          </a:stretch>
        </p:blipFill>
        <p:spPr>
          <a:xfrm>
            <a:off x="5096326" y="3435158"/>
            <a:ext cx="3077029" cy="1502081"/>
          </a:xfrm>
          <a:prstGeom prst="rect">
            <a:avLst/>
          </a:prstGeom>
          <a:ln w="63500">
            <a:solidFill>
              <a:srgbClr val="00B050"/>
            </a:solidFill>
          </a:ln>
        </p:spPr>
      </p:pic>
      <p:pic>
        <p:nvPicPr>
          <p:cNvPr id="11" name="Picture 10" descr="A person getting blood shot&#10;&#10;Description automatically generated">
            <a:extLst>
              <a:ext uri="{FF2B5EF4-FFF2-40B4-BE49-F238E27FC236}">
                <a16:creationId xmlns:a16="http://schemas.microsoft.com/office/drawing/2014/main" id="{C174B694-E2FB-7C5E-86D7-162E81B6FC66}"/>
              </a:ext>
            </a:extLst>
          </p:cNvPr>
          <p:cNvPicPr>
            <a:picLocks noChangeAspect="1"/>
          </p:cNvPicPr>
          <p:nvPr/>
        </p:nvPicPr>
        <p:blipFill rotWithShape="1">
          <a:blip r:embed="rId13"/>
          <a:srcRect l="2128" t="23966" r="5156" b="9731"/>
          <a:stretch/>
        </p:blipFill>
        <p:spPr>
          <a:xfrm>
            <a:off x="368933" y="1120458"/>
            <a:ext cx="2557980" cy="3799059"/>
          </a:xfrm>
          <a:prstGeom prst="rect">
            <a:avLst/>
          </a:prstGeom>
          <a:ln w="63500">
            <a:solidFill>
              <a:schemeClr val="accent2">
                <a:lumMod val="60000"/>
                <a:lumOff val="40000"/>
              </a:schemeClr>
            </a:solidFill>
          </a:ln>
        </p:spPr>
      </p:pic>
      <p:sp>
        <p:nvSpPr>
          <p:cNvPr id="8" name="TextBox 7">
            <a:extLst>
              <a:ext uri="{FF2B5EF4-FFF2-40B4-BE49-F238E27FC236}">
                <a16:creationId xmlns:a16="http://schemas.microsoft.com/office/drawing/2014/main" id="{9C8384BC-16BA-51C2-290C-D5E4F794DC96}"/>
              </a:ext>
            </a:extLst>
          </p:cNvPr>
          <p:cNvSpPr txBox="1"/>
          <p:nvPr/>
        </p:nvSpPr>
        <p:spPr>
          <a:xfrm>
            <a:off x="4303791" y="1695535"/>
            <a:ext cx="3577466" cy="738664"/>
          </a:xfrm>
          <a:prstGeom prst="rect">
            <a:avLst/>
          </a:prstGeom>
          <a:noFill/>
        </p:spPr>
        <p:txBody>
          <a:bodyPr wrap="square" rtlCol="0">
            <a:spAutoFit/>
          </a:bodyPr>
          <a:lstStyle/>
          <a:p>
            <a:r>
              <a:rPr lang="en-US" sz="1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r>
              <a:rPr lang="en-US" sz="1400" b="1"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We can use a spray that makes your skin cold and numb</a:t>
            </a:r>
          </a:p>
          <a:p>
            <a:endParaRPr lang="en-GB" dirty="0"/>
          </a:p>
        </p:txBody>
      </p:sp>
    </p:spTree>
    <p:extLst>
      <p:ext uri="{BB962C8B-B14F-4D97-AF65-F5344CB8AC3E}">
        <p14:creationId xmlns:p14="http://schemas.microsoft.com/office/powerpoint/2010/main" val="233148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9CECD993-7058-F5A6-4F4E-8B3DAC464E00}"/>
              </a:ext>
            </a:extLst>
          </p:cNvPr>
          <p:cNvSpPr/>
          <p:nvPr/>
        </p:nvSpPr>
        <p:spPr>
          <a:xfrm>
            <a:off x="840431" y="1413857"/>
            <a:ext cx="3824514" cy="3323564"/>
          </a:xfrm>
          <a:custGeom>
            <a:avLst/>
            <a:gdLst/>
            <a:ahLst/>
            <a:cxnLst/>
            <a:rect l="l" t="t" r="r" b="b"/>
            <a:pathLst>
              <a:path w="4572000" h="4114800">
                <a:moveTo>
                  <a:pt x="0" y="0"/>
                </a:moveTo>
                <a:lnTo>
                  <a:pt x="4572000" y="0"/>
                </a:lnTo>
                <a:lnTo>
                  <a:pt x="4572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pic>
        <p:nvPicPr>
          <p:cNvPr id="14" name="Picture 3268" descr="Calendar&#10;&#10;Description automatically generated">
            <a:extLst>
              <a:ext uri="{FF2B5EF4-FFF2-40B4-BE49-F238E27FC236}">
                <a16:creationId xmlns:a16="http://schemas.microsoft.com/office/drawing/2014/main" id="{E69CEB36-7D1B-2F0C-D56D-4057E1E89D83}"/>
              </a:ext>
            </a:extLst>
          </p:cNvPr>
          <p:cNvPicPr>
            <a:picLocks noChangeAspect="1"/>
          </p:cNvPicPr>
          <p:nvPr/>
        </p:nvPicPr>
        <p:blipFill>
          <a:blip r:embed="rId5"/>
          <a:stretch>
            <a:fillRect/>
          </a:stretch>
        </p:blipFill>
        <p:spPr>
          <a:xfrm>
            <a:off x="1448561" y="1719943"/>
            <a:ext cx="2554793" cy="2032279"/>
          </a:xfrm>
          <a:prstGeom prst="rect">
            <a:avLst/>
          </a:prstGeom>
        </p:spPr>
      </p:pic>
      <p:sp>
        <p:nvSpPr>
          <p:cNvPr id="16" name="TextBox 15">
            <a:extLst>
              <a:ext uri="{FF2B5EF4-FFF2-40B4-BE49-F238E27FC236}">
                <a16:creationId xmlns:a16="http://schemas.microsoft.com/office/drawing/2014/main" id="{C5459DFD-167B-4D12-B917-D37C4A6B4339}"/>
              </a:ext>
            </a:extLst>
          </p:cNvPr>
          <p:cNvSpPr txBox="1"/>
          <p:nvPr/>
        </p:nvSpPr>
        <p:spPr>
          <a:xfrm>
            <a:off x="4902283" y="2260031"/>
            <a:ext cx="2481943" cy="1631216"/>
          </a:xfrm>
          <a:prstGeom prst="rect">
            <a:avLst/>
          </a:prstGeom>
          <a:noFill/>
        </p:spPr>
        <p:txBody>
          <a:bodyPr wrap="square" rtlCol="0">
            <a:spAutoFit/>
          </a:bodyPr>
          <a:lstStyle/>
          <a:p>
            <a:pPr algn="ctr"/>
            <a:r>
              <a:rPr lang="en-GB" sz="2000" dirty="0">
                <a:solidFill>
                  <a:schemeClr val="tx1"/>
                </a:solidFill>
                <a:latin typeface="Comic Sans MS" panose="030F0702030302020204" pitchFamily="66" charset="0"/>
              </a:rPr>
              <a:t>Remember:</a:t>
            </a:r>
          </a:p>
          <a:p>
            <a:pPr algn="ctr"/>
            <a:r>
              <a:rPr lang="en-GB" sz="2000" dirty="0">
                <a:solidFill>
                  <a:schemeClr val="tx1"/>
                </a:solidFill>
                <a:latin typeface="Comic Sans MS" panose="030F0702030302020204" pitchFamily="66" charset="0"/>
              </a:rPr>
              <a:t>All your information will remain confidential throughout</a:t>
            </a:r>
          </a:p>
        </p:txBody>
      </p:sp>
      <p:sp>
        <p:nvSpPr>
          <p:cNvPr id="20" name="Freeform 8">
            <a:extLst>
              <a:ext uri="{FF2B5EF4-FFF2-40B4-BE49-F238E27FC236}">
                <a16:creationId xmlns:a16="http://schemas.microsoft.com/office/drawing/2014/main" id="{D472F042-94D2-E273-AA28-91B40656779D}"/>
              </a:ext>
            </a:extLst>
          </p:cNvPr>
          <p:cNvSpPr/>
          <p:nvPr/>
        </p:nvSpPr>
        <p:spPr>
          <a:xfrm>
            <a:off x="514350" y="3230871"/>
            <a:ext cx="439408" cy="410647"/>
          </a:xfrm>
          <a:custGeom>
            <a:avLst/>
            <a:gdLst/>
            <a:ahLst/>
            <a:cxnLst/>
            <a:rect l="l" t="t" r="r" b="b"/>
            <a:pathLst>
              <a:path w="878815" h="821293">
                <a:moveTo>
                  <a:pt x="0" y="0"/>
                </a:moveTo>
                <a:lnTo>
                  <a:pt x="878815" y="0"/>
                </a:lnTo>
                <a:lnTo>
                  <a:pt x="878815" y="821293"/>
                </a:lnTo>
                <a:lnTo>
                  <a:pt x="0" y="8212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1" name="Freeform 8">
            <a:extLst>
              <a:ext uri="{FF2B5EF4-FFF2-40B4-BE49-F238E27FC236}">
                <a16:creationId xmlns:a16="http://schemas.microsoft.com/office/drawing/2014/main" id="{94816523-A9FB-BCE6-A873-7980AA92FF28}"/>
              </a:ext>
            </a:extLst>
          </p:cNvPr>
          <p:cNvSpPr/>
          <p:nvPr/>
        </p:nvSpPr>
        <p:spPr>
          <a:xfrm rot="1339891">
            <a:off x="6621983" y="1892688"/>
            <a:ext cx="287008" cy="325004"/>
          </a:xfrm>
          <a:custGeom>
            <a:avLst/>
            <a:gdLst/>
            <a:ahLst/>
            <a:cxnLst/>
            <a:rect l="l" t="t" r="r" b="b"/>
            <a:pathLst>
              <a:path w="878815" h="821293">
                <a:moveTo>
                  <a:pt x="0" y="0"/>
                </a:moveTo>
                <a:lnTo>
                  <a:pt x="878815" y="0"/>
                </a:lnTo>
                <a:lnTo>
                  <a:pt x="878815" y="821293"/>
                </a:lnTo>
                <a:lnTo>
                  <a:pt x="0" y="8212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8">
            <a:extLst>
              <a:ext uri="{FF2B5EF4-FFF2-40B4-BE49-F238E27FC236}">
                <a16:creationId xmlns:a16="http://schemas.microsoft.com/office/drawing/2014/main" id="{A1505601-793D-AD65-C7D5-EC151C2D74F6}"/>
              </a:ext>
            </a:extLst>
          </p:cNvPr>
          <p:cNvSpPr/>
          <p:nvPr/>
        </p:nvSpPr>
        <p:spPr>
          <a:xfrm rot="4817801">
            <a:off x="512564" y="1371548"/>
            <a:ext cx="287008" cy="325004"/>
          </a:xfrm>
          <a:custGeom>
            <a:avLst/>
            <a:gdLst/>
            <a:ahLst/>
            <a:cxnLst/>
            <a:rect l="l" t="t" r="r" b="b"/>
            <a:pathLst>
              <a:path w="878815" h="821293">
                <a:moveTo>
                  <a:pt x="0" y="0"/>
                </a:moveTo>
                <a:lnTo>
                  <a:pt x="878815" y="0"/>
                </a:lnTo>
                <a:lnTo>
                  <a:pt x="878815" y="821293"/>
                </a:lnTo>
                <a:lnTo>
                  <a:pt x="0" y="8212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10">
            <a:extLst>
              <a:ext uri="{FF2B5EF4-FFF2-40B4-BE49-F238E27FC236}">
                <a16:creationId xmlns:a16="http://schemas.microsoft.com/office/drawing/2014/main" id="{FDF43D59-3FBF-D826-3EB8-1D8532E9D2C7}"/>
              </a:ext>
            </a:extLst>
          </p:cNvPr>
          <p:cNvSpPr/>
          <p:nvPr/>
        </p:nvSpPr>
        <p:spPr>
          <a:xfrm>
            <a:off x="425606" y="2641715"/>
            <a:ext cx="177487" cy="164256"/>
          </a:xfrm>
          <a:custGeom>
            <a:avLst/>
            <a:gdLst/>
            <a:ahLst/>
            <a:cxnLst/>
            <a:rect l="l" t="t" r="r" b="b"/>
            <a:pathLst>
              <a:path w="354974" h="328512">
                <a:moveTo>
                  <a:pt x="0" y="0"/>
                </a:moveTo>
                <a:lnTo>
                  <a:pt x="354974" y="0"/>
                </a:lnTo>
                <a:lnTo>
                  <a:pt x="354974" y="328512"/>
                </a:lnTo>
                <a:lnTo>
                  <a:pt x="0" y="328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2" name="Freeform 7">
            <a:extLst>
              <a:ext uri="{FF2B5EF4-FFF2-40B4-BE49-F238E27FC236}">
                <a16:creationId xmlns:a16="http://schemas.microsoft.com/office/drawing/2014/main" id="{58460E64-1962-5E20-1386-4F3F4E384434}"/>
              </a:ext>
            </a:extLst>
          </p:cNvPr>
          <p:cNvSpPr/>
          <p:nvPr/>
        </p:nvSpPr>
        <p:spPr>
          <a:xfrm>
            <a:off x="0" y="-11119"/>
            <a:ext cx="8893531" cy="1017481"/>
          </a:xfrm>
          <a:custGeom>
            <a:avLst/>
            <a:gdLst/>
            <a:ahLst/>
            <a:cxnLst/>
            <a:rect l="l" t="t" r="r" b="b"/>
            <a:pathLst>
              <a:path w="10477667" h="3715485">
                <a:moveTo>
                  <a:pt x="0" y="0"/>
                </a:moveTo>
                <a:lnTo>
                  <a:pt x="10477668" y="0"/>
                </a:lnTo>
                <a:lnTo>
                  <a:pt x="10477668" y="3715485"/>
                </a:lnTo>
                <a:lnTo>
                  <a:pt x="0" y="3715485"/>
                </a:lnTo>
                <a:lnTo>
                  <a:pt x="0" y="0"/>
                </a:lnTo>
                <a:close/>
              </a:path>
            </a:pathLst>
          </a:custGeom>
          <a:solidFill>
            <a:srgbClr val="009DD9">
              <a:lumMod val="60000"/>
              <a:lumOff val="40000"/>
            </a:srgbClr>
          </a:solidFill>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600" b="1" dirty="0">
                <a:solidFill>
                  <a:schemeClr val="bg1"/>
                </a:solidFill>
                <a:latin typeface="Comic Sans MS" panose="030F0702030302020204" pitchFamily="66" charset="0"/>
                <a:ea typeface="Century Gothic"/>
                <a:cs typeface="Century Gothic"/>
                <a:sym typeface="Century Gothic"/>
              </a:rPr>
              <a:t>   </a:t>
            </a:r>
            <a:endParaRPr kumimoji="0" lang="en-GB" sz="2800" b="0" i="0" u="none" strike="noStrike" kern="0" cap="none" spc="0" normalizeH="0" baseline="0" noProof="0" dirty="0">
              <a:ln>
                <a:noFill/>
              </a:ln>
              <a:solidFill>
                <a:schemeClr val="tx1"/>
              </a:solidFill>
              <a:effectLst/>
              <a:uLnTx/>
              <a:uFillTx/>
            </a:endParaRPr>
          </a:p>
        </p:txBody>
      </p:sp>
      <p:grpSp>
        <p:nvGrpSpPr>
          <p:cNvPr id="3" name="Group 13">
            <a:extLst>
              <a:ext uri="{FF2B5EF4-FFF2-40B4-BE49-F238E27FC236}">
                <a16:creationId xmlns:a16="http://schemas.microsoft.com/office/drawing/2014/main" id="{F21E69C6-EEAC-EA13-686A-30684D98C0CB}"/>
              </a:ext>
            </a:extLst>
          </p:cNvPr>
          <p:cNvGrpSpPr/>
          <p:nvPr/>
        </p:nvGrpSpPr>
        <p:grpSpPr>
          <a:xfrm>
            <a:off x="7447459" y="288976"/>
            <a:ext cx="1293461" cy="695629"/>
            <a:chOff x="0" y="0"/>
            <a:chExt cx="17048674" cy="8412349"/>
          </a:xfrm>
        </p:grpSpPr>
        <p:pic>
          <p:nvPicPr>
            <p:cNvPr id="5" name="Picture 14">
              <a:extLst>
                <a:ext uri="{FF2B5EF4-FFF2-40B4-BE49-F238E27FC236}">
                  <a16:creationId xmlns:a16="http://schemas.microsoft.com/office/drawing/2014/main" id="{F5382F70-3C4D-D8D8-3B27-544EF0AB6FB2}"/>
                </a:ext>
              </a:extLst>
            </p:cNvPr>
            <p:cNvPicPr>
              <a:picLocks noChangeAspect="1"/>
            </p:cNvPicPr>
            <p:nvPr/>
          </p:nvPicPr>
          <p:blipFill>
            <a:blip r:embed="rId10"/>
            <a:srcRect t="25328" b="25328"/>
            <a:stretch>
              <a:fillRect/>
            </a:stretch>
          </p:blipFill>
          <p:spPr>
            <a:xfrm>
              <a:off x="0" y="0"/>
              <a:ext cx="17048674" cy="8412349"/>
            </a:xfrm>
            <a:prstGeom prst="rect">
              <a:avLst/>
            </a:prstGeom>
          </p:spPr>
        </p:pic>
      </p:grpSp>
      <p:sp>
        <p:nvSpPr>
          <p:cNvPr id="17" name="TextBox 16">
            <a:extLst>
              <a:ext uri="{FF2B5EF4-FFF2-40B4-BE49-F238E27FC236}">
                <a16:creationId xmlns:a16="http://schemas.microsoft.com/office/drawing/2014/main" id="{3317B7D0-9C41-7BC7-6791-2970097BBEB4}"/>
              </a:ext>
            </a:extLst>
          </p:cNvPr>
          <p:cNvSpPr txBox="1"/>
          <p:nvPr/>
        </p:nvSpPr>
        <p:spPr>
          <a:xfrm>
            <a:off x="1448561" y="184693"/>
            <a:ext cx="5975405" cy="523220"/>
          </a:xfrm>
          <a:prstGeom prst="rect">
            <a:avLst/>
          </a:prstGeom>
          <a:noFill/>
        </p:spPr>
        <p:txBody>
          <a:bodyPr wrap="square" rtlCol="0">
            <a:spAutoFit/>
          </a:bodyPr>
          <a:lstStyle/>
          <a:p>
            <a:r>
              <a:rPr lang="en-GB" sz="2800" b="1" dirty="0">
                <a:solidFill>
                  <a:schemeClr val="tx1"/>
                </a:solidFill>
                <a:latin typeface="Comic Sans MS" panose="030F0702030302020204" pitchFamily="66" charset="0"/>
                <a:ea typeface="Century Gothic"/>
                <a:cs typeface="Century Gothic"/>
                <a:sym typeface="Century Gothic"/>
              </a:rPr>
              <a:t>Keeping your information safe</a:t>
            </a:r>
            <a:endParaRPr lang="en-GB" sz="2800" dirty="0"/>
          </a:p>
        </p:txBody>
      </p:sp>
      <p:sp>
        <p:nvSpPr>
          <p:cNvPr id="11" name="Freeform 7">
            <a:extLst>
              <a:ext uri="{FF2B5EF4-FFF2-40B4-BE49-F238E27FC236}">
                <a16:creationId xmlns:a16="http://schemas.microsoft.com/office/drawing/2014/main" id="{2AE82FAC-AF17-FAC6-0FEE-F8FF4495EADA}"/>
              </a:ext>
            </a:extLst>
          </p:cNvPr>
          <p:cNvSpPr/>
          <p:nvPr/>
        </p:nvSpPr>
        <p:spPr>
          <a:xfrm>
            <a:off x="7621564" y="1588358"/>
            <a:ext cx="883807" cy="3266166"/>
          </a:xfrm>
          <a:custGeom>
            <a:avLst/>
            <a:gdLst/>
            <a:ahLst/>
            <a:cxnLst/>
            <a:rect l="l" t="t" r="r" b="b"/>
            <a:pathLst>
              <a:path w="1054885" h="4114800">
                <a:moveTo>
                  <a:pt x="0" y="0"/>
                </a:moveTo>
                <a:lnTo>
                  <a:pt x="1054885" y="0"/>
                </a:lnTo>
                <a:lnTo>
                  <a:pt x="105488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 name="Freeform 2">
            <a:extLst>
              <a:ext uri="{FF2B5EF4-FFF2-40B4-BE49-F238E27FC236}">
                <a16:creationId xmlns:a16="http://schemas.microsoft.com/office/drawing/2014/main" id="{CFF206B7-EF78-5C65-6F8E-0A16A76537EE}"/>
              </a:ext>
            </a:extLst>
          </p:cNvPr>
          <p:cNvSpPr/>
          <p:nvPr/>
        </p:nvSpPr>
        <p:spPr>
          <a:xfrm rot="5400000">
            <a:off x="7232270" y="3049805"/>
            <a:ext cx="1662392" cy="595927"/>
          </a:xfrm>
          <a:custGeom>
            <a:avLst/>
            <a:gdLst/>
            <a:ahLst/>
            <a:cxnLst/>
            <a:rect l="l" t="t" r="r" b="b"/>
            <a:pathLst>
              <a:path w="7064034" h="4114800">
                <a:moveTo>
                  <a:pt x="0" y="0"/>
                </a:moveTo>
                <a:lnTo>
                  <a:pt x="7064035" y="0"/>
                </a:lnTo>
                <a:lnTo>
                  <a:pt x="7064035"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Tree>
    <p:extLst>
      <p:ext uri="{BB962C8B-B14F-4D97-AF65-F5344CB8AC3E}">
        <p14:creationId xmlns:p14="http://schemas.microsoft.com/office/powerpoint/2010/main" val="311822659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4657</TotalTime>
  <Words>2090</Words>
  <Application>Microsoft Office PowerPoint</Application>
  <PresentationFormat>On-screen Show (16:9)</PresentationFormat>
  <Paragraphs>166</Paragraphs>
  <Slides>11</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11</vt:i4>
      </vt:variant>
    </vt:vector>
  </HeadingPairs>
  <TitlesOfParts>
    <vt:vector size="21" baseType="lpstr">
      <vt:lpstr>Amatic SC</vt:lpstr>
      <vt:lpstr>Arial</vt:lpstr>
      <vt:lpstr>Century Gothic</vt:lpstr>
      <vt:lpstr>Comic Sans MS</vt:lpstr>
      <vt:lpstr>Calibri</vt:lpstr>
      <vt:lpstr>Aptos Narrow</vt:lpstr>
      <vt:lpstr>Kollektif</vt:lpstr>
      <vt:lpstr>Simple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Haniya</dc:creator>
  <cp:lastModifiedBy>Craig Armitage</cp:lastModifiedBy>
  <cp:revision>135</cp:revision>
  <cp:lastPrinted>2022-03-14T17:14:28Z</cp:lastPrinted>
  <dcterms:modified xsi:type="dcterms:W3CDTF">2025-04-02T12:08:30Z</dcterms:modified>
</cp:coreProperties>
</file>